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9154297" cy="68823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788600" y="539798"/>
            <a:ext cx="7772400" cy="1034700"/>
          </a:xfrm>
          <a:prstGeom prst="rect">
            <a:avLst/>
          </a:prstGeom>
          <a:solidFill>
            <a:srgbClr val="A61C00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FFFFFF"/>
                </a:solidFill>
              </a:rPr>
              <a:t>Para facelo sinxelo...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690948" y="5372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EFEFEF"/>
                </a:solidFill>
              </a:rPr>
              <a:t>Consellos para crear presentacións multimedia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0" y="0"/>
            <a:ext cx="9178170" cy="685845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679143" y="465465"/>
            <a:ext cx="7772400" cy="1548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FFFFFF"/>
                </a:solidFill>
              </a:rPr>
              <a:t>Coida os tempos de cada diapositiva.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685800" y="52148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EFEFEF"/>
                </a:solidFill>
              </a:rPr>
              <a:t>Unha imaxe con moita información precisa máis tempo que outra máis simple.</a:t>
            </a:r>
          </a:p>
        </p:txBody>
      </p:sp>
      <p:sp>
        <p:nvSpPr>
          <p:cNvPr id="111" name="Shape 111"/>
          <p:cNvSpPr/>
          <p:nvPr/>
        </p:nvSpPr>
        <p:spPr>
          <a:xfrm>
            <a:off x="461066" y="4450276"/>
            <a:ext cx="5922225" cy="2173000"/>
          </a:xfrm>
          <a:custGeom>
            <a:avLst/>
            <a:gdLst/>
            <a:ahLst/>
            <a:cxnLst/>
            <a:rect l="0" t="0" r="0" b="0"/>
            <a:pathLst>
              <a:path w="236889" h="86920" extrusionOk="0">
                <a:moveTo>
                  <a:pt x="151945" y="27854"/>
                </a:moveTo>
                <a:cubicBezTo>
                  <a:pt x="135212" y="19046"/>
                  <a:pt x="116363" y="14796"/>
                  <a:pt x="97981" y="10365"/>
                </a:cubicBezTo>
                <a:cubicBezTo>
                  <a:pt x="79877" y="6000"/>
                  <a:pt x="61519" y="-1730"/>
                  <a:pt x="43017" y="372"/>
                </a:cubicBezTo>
                <a:cubicBezTo>
                  <a:pt x="31737" y="1653"/>
                  <a:pt x="19777" y="5555"/>
                  <a:pt x="11537" y="13363"/>
                </a:cubicBezTo>
                <a:cubicBezTo>
                  <a:pt x="1331" y="23031"/>
                  <a:pt x="-2317" y="40819"/>
                  <a:pt x="1544" y="54337"/>
                </a:cubicBezTo>
                <a:cubicBezTo>
                  <a:pt x="10398" y="85332"/>
                  <a:pt x="60940" y="89328"/>
                  <a:pt x="92984" y="85816"/>
                </a:cubicBezTo>
                <a:cubicBezTo>
                  <a:pt x="111139" y="83826"/>
                  <a:pt x="128185" y="74039"/>
                  <a:pt x="146449" y="73824"/>
                </a:cubicBezTo>
                <a:cubicBezTo>
                  <a:pt x="176610" y="73468"/>
                  <a:pt x="206725" y="76822"/>
                  <a:pt x="236889" y="76822"/>
                </a:cubicBezTo>
              </a:path>
            </a:pathLst>
          </a:custGeom>
          <a:noFill/>
          <a:ln w="1905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0" y="0"/>
            <a:ext cx="9149048" cy="685839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36525" y="2148162"/>
            <a:ext cx="7772400" cy="229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 sz="7200">
                <a:solidFill>
                  <a:srgbClr val="980000"/>
                </a:solidFill>
              </a:rPr>
              <a:t>Fina</a:t>
            </a:r>
            <a:r>
              <a:rPr lang="es">
                <a:solidFill>
                  <a:srgbClr val="980000"/>
                </a:solidFill>
              </a:rPr>
              <a:t>lmente, repasa todo antes de presentar o traballo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688324" y="54345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Intenta mirar poñéndote no sítio dos demais para atopar desaxustes.</a:t>
            </a:r>
          </a:p>
        </p:txBody>
      </p:sp>
      <p:sp>
        <p:nvSpPr>
          <p:cNvPr id="119" name="Shape 119"/>
          <p:cNvSpPr/>
          <p:nvPr/>
        </p:nvSpPr>
        <p:spPr>
          <a:xfrm>
            <a:off x="1561475" y="2036175"/>
            <a:ext cx="6954100" cy="3577950"/>
          </a:xfrm>
          <a:custGeom>
            <a:avLst/>
            <a:gdLst/>
            <a:ahLst/>
            <a:cxnLst/>
            <a:rect l="0" t="0" r="0" b="0"/>
            <a:pathLst>
              <a:path w="278164" h="143118" extrusionOk="0">
                <a:moveTo>
                  <a:pt x="69954" y="0"/>
                </a:moveTo>
                <a:cubicBezTo>
                  <a:pt x="114606" y="0"/>
                  <a:pt x="159255" y="1557"/>
                  <a:pt x="203866" y="3497"/>
                </a:cubicBezTo>
                <a:cubicBezTo>
                  <a:pt x="224532" y="4395"/>
                  <a:pt x="245541" y="2938"/>
                  <a:pt x="265826" y="6995"/>
                </a:cubicBezTo>
                <a:cubicBezTo>
                  <a:pt x="269585" y="7746"/>
                  <a:pt x="266208" y="14654"/>
                  <a:pt x="266325" y="18487"/>
                </a:cubicBezTo>
                <a:cubicBezTo>
                  <a:pt x="266583" y="27018"/>
                  <a:pt x="267663" y="35514"/>
                  <a:pt x="268824" y="43971"/>
                </a:cubicBezTo>
                <a:cubicBezTo>
                  <a:pt x="270321" y="54877"/>
                  <a:pt x="273823" y="65485"/>
                  <a:pt x="274820" y="76449"/>
                </a:cubicBezTo>
                <a:cubicBezTo>
                  <a:pt x="275101" y="79547"/>
                  <a:pt x="279942" y="83772"/>
                  <a:pt x="277318" y="85443"/>
                </a:cubicBezTo>
                <a:cubicBezTo>
                  <a:pt x="271998" y="88828"/>
                  <a:pt x="265007" y="88180"/>
                  <a:pt x="258830" y="89441"/>
                </a:cubicBezTo>
                <a:cubicBezTo>
                  <a:pt x="249092" y="91428"/>
                  <a:pt x="239588" y="94463"/>
                  <a:pt x="229849" y="96436"/>
                </a:cubicBezTo>
                <a:cubicBezTo>
                  <a:pt x="194411" y="103613"/>
                  <a:pt x="158350" y="107393"/>
                  <a:pt x="122420" y="111426"/>
                </a:cubicBezTo>
                <a:cubicBezTo>
                  <a:pt x="109820" y="112840"/>
                  <a:pt x="96840" y="113538"/>
                  <a:pt x="84944" y="117922"/>
                </a:cubicBezTo>
                <a:cubicBezTo>
                  <a:pt x="79295" y="120003"/>
                  <a:pt x="91345" y="129700"/>
                  <a:pt x="89441" y="135411"/>
                </a:cubicBezTo>
                <a:cubicBezTo>
                  <a:pt x="88472" y="138315"/>
                  <a:pt x="83813" y="137832"/>
                  <a:pt x="80947" y="138908"/>
                </a:cubicBezTo>
                <a:cubicBezTo>
                  <a:pt x="74125" y="141465"/>
                  <a:pt x="66701" y="143711"/>
                  <a:pt x="59461" y="142906"/>
                </a:cubicBezTo>
                <a:cubicBezTo>
                  <a:pt x="42886" y="141063"/>
                  <a:pt x="27993" y="128265"/>
                  <a:pt x="17988" y="114924"/>
                </a:cubicBezTo>
                <a:cubicBezTo>
                  <a:pt x="9854" y="104078"/>
                  <a:pt x="6062" y="90573"/>
                  <a:pt x="0" y="7844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347477" y="1829687"/>
            <a:ext cx="4796522" cy="40963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999999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FFFFFF"/>
                </a:solidFill>
              </a:rPr>
              <a:t>Créditos: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4727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Autores: Xoanca Albarellos e Benxa Salgado</a:t>
            </a:r>
          </a:p>
          <a:p>
            <a:endParaRPr/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Fotografías: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Diapo.1: EJP Photo (Flickr. CC-by.nc.sa)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Diapo.2: André Mielnik (Flickr. CC-by.nc.sa)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Diapo.3: luuuodiaz (Flickr. CC-by.nc.sa)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Diapo.4: letrerias (Flickr. CC-by.nc.sa)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Diapo.5: a.gonzalvezlopez (Flickr. CC-by.nc.sa)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>
                <a:solidFill>
                  <a:srgbClr val="000000"/>
                </a:solidFill>
              </a:rPr>
              <a:t>Diapo.6: viernest  (Flickr. CC-by.nc.sa)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>
                <a:solidFill>
                  <a:srgbClr val="000000"/>
                </a:solidFill>
              </a:rPr>
              <a:t>Diapo.7: Camdiluv  (Flickr. CC-by.nc.sa)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s" sz="1400">
                <a:solidFill>
                  <a:srgbClr val="000000"/>
                </a:solidFill>
              </a:rPr>
              <a:t>Diapo.8: palm z (Flickr. CC-by.nc)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Diapo.9: Pink Sherbet Photography (Flickr. CC-by)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Diapo.10: Dalo_Pix2 (Flickr. CC-by.nc)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Diapo.11: renata (Flickr. CC-by.nc.sa)</a:t>
            </a:r>
          </a:p>
          <a:p>
            <a:pPr lvl="0" rtl="0">
              <a:buNone/>
            </a:pPr>
            <a:r>
              <a:rPr lang="es" sz="1400">
                <a:solidFill>
                  <a:srgbClr val="000000"/>
                </a:solidFill>
              </a:rPr>
              <a:t>Diapo.12: kevin dooley (Flickr. CC-by)</a:t>
            </a:r>
          </a:p>
          <a:p>
            <a:endParaRPr/>
          </a:p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3016025" y="2062587"/>
            <a:ext cx="1123950" cy="3905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8" name="Shape 128"/>
          <p:cNvSpPr/>
          <p:nvPr/>
        </p:nvSpPr>
        <p:spPr>
          <a:xfrm>
            <a:off x="4332494" y="248113"/>
            <a:ext cx="1651075" cy="1068325"/>
          </a:xfrm>
          <a:custGeom>
            <a:avLst/>
            <a:gdLst/>
            <a:ahLst/>
            <a:cxnLst/>
            <a:rect l="0" t="0" r="0" b="0"/>
            <a:pathLst>
              <a:path w="66043" h="42733" extrusionOk="0">
                <a:moveTo>
                  <a:pt x="32565" y="33546"/>
                </a:moveTo>
                <a:cubicBezTo>
                  <a:pt x="35813" y="20305"/>
                  <a:pt x="35809" y="20304"/>
                  <a:pt x="39061" y="7064"/>
                </a:cubicBezTo>
                <a:cubicBezTo>
                  <a:pt x="39306" y="6063"/>
                  <a:pt x="39560" y="6095"/>
                  <a:pt x="39560" y="5065"/>
                </a:cubicBezTo>
                <a:cubicBezTo>
                  <a:pt x="39560" y="4275"/>
                  <a:pt x="39115" y="5775"/>
                  <a:pt x="39061" y="6564"/>
                </a:cubicBezTo>
                <a:cubicBezTo>
                  <a:pt x="38114" y="20292"/>
                  <a:pt x="38186" y="20298"/>
                  <a:pt x="37562" y="34046"/>
                </a:cubicBezTo>
                <a:cubicBezTo>
                  <a:pt x="37437" y="36791"/>
                  <a:pt x="37562" y="42291"/>
                  <a:pt x="37562" y="39543"/>
                </a:cubicBezTo>
                <a:cubicBezTo>
                  <a:pt x="37562" y="33324"/>
                  <a:pt x="38927" y="27169"/>
                  <a:pt x="40060" y="21055"/>
                </a:cubicBezTo>
                <a:cubicBezTo>
                  <a:pt x="40332" y="19581"/>
                  <a:pt x="41414" y="18698"/>
                  <a:pt x="40060" y="18057"/>
                </a:cubicBezTo>
                <a:cubicBezTo>
                  <a:pt x="28134" y="12408"/>
                  <a:pt x="5095" y="2657"/>
                  <a:pt x="586" y="15059"/>
                </a:cubicBezTo>
                <a:cubicBezTo>
                  <a:pt x="-3862" y="27293"/>
                  <a:pt x="25353" y="28875"/>
                  <a:pt x="38061" y="26051"/>
                </a:cubicBezTo>
                <a:cubicBezTo>
                  <a:pt x="45332" y="24435"/>
                  <a:pt x="46633" y="13376"/>
                  <a:pt x="48055" y="6065"/>
                </a:cubicBezTo>
                <a:cubicBezTo>
                  <a:pt x="48588" y="3322"/>
                  <a:pt x="51029" y="-1407"/>
                  <a:pt x="49054" y="568"/>
                </a:cubicBezTo>
                <a:cubicBezTo>
                  <a:pt x="43138" y="6481"/>
                  <a:pt x="41917" y="16850"/>
                  <a:pt x="43558" y="25052"/>
                </a:cubicBezTo>
                <a:cubicBezTo>
                  <a:pt x="45405" y="34287"/>
                  <a:pt x="41317" y="40693"/>
                  <a:pt x="50553" y="42541"/>
                </a:cubicBezTo>
                <a:cubicBezTo>
                  <a:pt x="58231" y="44076"/>
                  <a:pt x="56509" y="27590"/>
                  <a:pt x="62046" y="22054"/>
                </a:cubicBezTo>
                <a:cubicBezTo>
                  <a:pt x="62256" y="21843"/>
                  <a:pt x="59072" y="25882"/>
                  <a:pt x="62545" y="30049"/>
                </a:cubicBezTo>
                <a:cubicBezTo>
                  <a:pt x="63760" y="31507"/>
                  <a:pt x="64989" y="27132"/>
                  <a:pt x="66043" y="25552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0"/>
            <a:ext cx="9179262" cy="683581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10325" y="1550473"/>
            <a:ext cx="7772400" cy="1037099"/>
          </a:xfrm>
          <a:prstGeom prst="rect">
            <a:avLst/>
          </a:prstGeom>
          <a:noFill/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980000"/>
                </a:solidFill>
              </a:rPr>
              <a:t>O primeiro é o primeiro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597700" y="553428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Antes de empezar deseña en papel o que queres facer.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4596030" y="3789922"/>
            <a:ext cx="4016399" cy="1766700"/>
          </a:xfrm>
          <a:prstGeom prst="rect">
            <a:avLst/>
          </a:prstGeom>
          <a:solidFill>
            <a:srgbClr val="D9D9D9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/>
              <a:t>Pouco a pouco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4632780" y="614737"/>
            <a:ext cx="3942899" cy="157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980000"/>
                </a:solidFill>
              </a:rPr>
              <a:t>Divide as ideas para que cada diapositiva teña pouco contido</a:t>
            </a:r>
          </a:p>
        </p:txBody>
      </p:sp>
      <p:sp>
        <p:nvSpPr>
          <p:cNvPr id="39" name="Shape 39"/>
          <p:cNvSpPr/>
          <p:nvPr/>
        </p:nvSpPr>
        <p:spPr>
          <a:xfrm>
            <a:off x="175275" y="381000"/>
            <a:ext cx="41529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0" name="Shape 40"/>
          <p:cNvSpPr/>
          <p:nvPr/>
        </p:nvSpPr>
        <p:spPr>
          <a:xfrm>
            <a:off x="4921775" y="2071997"/>
            <a:ext cx="3510200" cy="1500650"/>
          </a:xfrm>
          <a:custGeom>
            <a:avLst/>
            <a:gdLst/>
            <a:ahLst/>
            <a:cxnLst/>
            <a:rect l="0" t="0" r="0" b="0"/>
            <a:pathLst>
              <a:path w="140408" h="60026" extrusionOk="0">
                <a:moveTo>
                  <a:pt x="0" y="60026"/>
                </a:moveTo>
                <a:cubicBezTo>
                  <a:pt x="2836" y="59553"/>
                  <a:pt x="6461" y="60559"/>
                  <a:pt x="8494" y="58527"/>
                </a:cubicBezTo>
                <a:cubicBezTo>
                  <a:pt x="10694" y="56326"/>
                  <a:pt x="7955" y="50208"/>
                  <a:pt x="10993" y="49533"/>
                </a:cubicBezTo>
                <a:cubicBezTo>
                  <a:pt x="15223" y="48592"/>
                  <a:pt x="21209" y="52361"/>
                  <a:pt x="23984" y="49033"/>
                </a:cubicBezTo>
                <a:cubicBezTo>
                  <a:pt x="26079" y="46519"/>
                  <a:pt x="23707" y="41274"/>
                  <a:pt x="26482" y="39540"/>
                </a:cubicBezTo>
                <a:cubicBezTo>
                  <a:pt x="31151" y="36621"/>
                  <a:pt x="38567" y="41844"/>
                  <a:pt x="42972" y="38540"/>
                </a:cubicBezTo>
                <a:cubicBezTo>
                  <a:pt x="46368" y="35991"/>
                  <a:pt x="44781" y="29155"/>
                  <a:pt x="48468" y="27048"/>
                </a:cubicBezTo>
                <a:cubicBezTo>
                  <a:pt x="52952" y="24484"/>
                  <a:pt x="61449" y="31064"/>
                  <a:pt x="63958" y="26548"/>
                </a:cubicBezTo>
                <a:cubicBezTo>
                  <a:pt x="65595" y="23599"/>
                  <a:pt x="64095" y="17334"/>
                  <a:pt x="67456" y="17054"/>
                </a:cubicBezTo>
                <a:cubicBezTo>
                  <a:pt x="71774" y="16693"/>
                  <a:pt x="76118" y="16760"/>
                  <a:pt x="80447" y="16555"/>
                </a:cubicBezTo>
                <a:cubicBezTo>
                  <a:pt x="86974" y="16244"/>
                  <a:pt x="87357" y="16639"/>
                  <a:pt x="87442" y="16555"/>
                </a:cubicBezTo>
                <a:cubicBezTo>
                  <a:pt x="89270" y="14726"/>
                  <a:pt x="86905" y="9566"/>
                  <a:pt x="89441" y="9060"/>
                </a:cubicBezTo>
                <a:cubicBezTo>
                  <a:pt x="94351" y="8078"/>
                  <a:pt x="99504" y="8956"/>
                  <a:pt x="104431" y="8060"/>
                </a:cubicBezTo>
                <a:cubicBezTo>
                  <a:pt x="106397" y="7702"/>
                  <a:pt x="109013" y="9473"/>
                  <a:pt x="110427" y="8060"/>
                </a:cubicBezTo>
                <a:cubicBezTo>
                  <a:pt x="112141" y="6345"/>
                  <a:pt x="110711" y="2779"/>
                  <a:pt x="112426" y="1065"/>
                </a:cubicBezTo>
                <a:cubicBezTo>
                  <a:pt x="114431" y="-940"/>
                  <a:pt x="118083" y="565"/>
                  <a:pt x="120920" y="565"/>
                </a:cubicBezTo>
                <a:cubicBezTo>
                  <a:pt x="127418" y="565"/>
                  <a:pt x="133909" y="66"/>
                  <a:pt x="140408" y="66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465525" y="613223"/>
            <a:ext cx="3657299" cy="1546500"/>
          </a:xfrm>
          <a:prstGeom prst="rect">
            <a:avLst/>
          </a:prstGeom>
          <a:solidFill>
            <a:srgbClr val="D9EAD3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/>
              <a:t>Texto, o xusto...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487575" y="3316812"/>
            <a:ext cx="3613199" cy="222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É preferible ter moitas diapositivas claras que poucas confusas.</a:t>
            </a:r>
          </a:p>
        </p:txBody>
      </p:sp>
      <p:sp>
        <p:nvSpPr>
          <p:cNvPr id="47" name="Shape 47"/>
          <p:cNvSpPr/>
          <p:nvPr/>
        </p:nvSpPr>
        <p:spPr>
          <a:xfrm>
            <a:off x="4351703" y="0"/>
            <a:ext cx="4792296" cy="68671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8" name="Shape 48"/>
          <p:cNvSpPr/>
          <p:nvPr/>
        </p:nvSpPr>
        <p:spPr>
          <a:xfrm>
            <a:off x="487175" y="2773175"/>
            <a:ext cx="3586350" cy="3456250"/>
          </a:xfrm>
          <a:custGeom>
            <a:avLst/>
            <a:gdLst/>
            <a:ahLst/>
            <a:cxnLst/>
            <a:rect l="0" t="0" r="0" b="0"/>
            <a:pathLst>
              <a:path w="143454" h="138250" extrusionOk="0">
                <a:moveTo>
                  <a:pt x="4997" y="0"/>
                </a:moveTo>
                <a:cubicBezTo>
                  <a:pt x="34478" y="0"/>
                  <a:pt x="63957" y="500"/>
                  <a:pt x="93439" y="500"/>
                </a:cubicBezTo>
                <a:cubicBezTo>
                  <a:pt x="105935" y="500"/>
                  <a:pt x="118417" y="1499"/>
                  <a:pt x="130914" y="1499"/>
                </a:cubicBezTo>
                <a:cubicBezTo>
                  <a:pt x="133750" y="1499"/>
                  <a:pt x="137834" y="-1359"/>
                  <a:pt x="139409" y="1000"/>
                </a:cubicBezTo>
                <a:cubicBezTo>
                  <a:pt x="143605" y="7290"/>
                  <a:pt x="141973" y="15936"/>
                  <a:pt x="142407" y="23485"/>
                </a:cubicBezTo>
                <a:cubicBezTo>
                  <a:pt x="143238" y="37960"/>
                  <a:pt x="143280" y="37967"/>
                  <a:pt x="143406" y="52466"/>
                </a:cubicBezTo>
                <a:cubicBezTo>
                  <a:pt x="143596" y="74375"/>
                  <a:pt x="140204" y="96191"/>
                  <a:pt x="137410" y="117923"/>
                </a:cubicBezTo>
                <a:cubicBezTo>
                  <a:pt x="136420" y="125620"/>
                  <a:pt x="136798" y="125661"/>
                  <a:pt x="136411" y="133413"/>
                </a:cubicBezTo>
                <a:cubicBezTo>
                  <a:pt x="136298" y="135658"/>
                  <a:pt x="137029" y="135748"/>
                  <a:pt x="136411" y="137910"/>
                </a:cubicBezTo>
                <a:cubicBezTo>
                  <a:pt x="136216" y="138589"/>
                  <a:pt x="136104" y="137046"/>
                  <a:pt x="135411" y="136910"/>
                </a:cubicBezTo>
                <a:cubicBezTo>
                  <a:pt x="116995" y="133275"/>
                  <a:pt x="117123" y="132176"/>
                  <a:pt x="98436" y="130415"/>
                </a:cubicBezTo>
                <a:cubicBezTo>
                  <a:pt x="65708" y="127330"/>
                  <a:pt x="32783" y="126846"/>
                  <a:pt x="0" y="124419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190750" y="1543050"/>
            <a:ext cx="4762500" cy="37719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85800" y="5538037"/>
            <a:ext cx="7772400" cy="699299"/>
          </a:xfrm>
          <a:prstGeom prst="rect">
            <a:avLst/>
          </a:prstGeom>
          <a:solidFill>
            <a:srgbClr val="EFEFEF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 sz="3600"/>
              <a:t>Non abuses das transicións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685800" y="496650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980000"/>
                </a:solidFill>
              </a:rPr>
              <a:t>Efectos e animacións só cando a música e a imaxe sexan protagonistas</a:t>
            </a:r>
          </a:p>
        </p:txBody>
      </p:sp>
      <p:sp>
        <p:nvSpPr>
          <p:cNvPr id="56" name="Shape 56"/>
          <p:cNvSpPr/>
          <p:nvPr/>
        </p:nvSpPr>
        <p:spPr>
          <a:xfrm>
            <a:off x="1249175" y="1361600"/>
            <a:ext cx="239700" cy="3934925"/>
          </a:xfrm>
          <a:custGeom>
            <a:avLst/>
            <a:gdLst/>
            <a:ahLst/>
            <a:cxnLst/>
            <a:rect l="0" t="0" r="0" b="0"/>
            <a:pathLst>
              <a:path w="9588" h="157397" extrusionOk="0">
                <a:moveTo>
                  <a:pt x="0" y="0"/>
                </a:moveTo>
                <a:cubicBezTo>
                  <a:pt x="2029" y="15221"/>
                  <a:pt x="2096" y="30640"/>
                  <a:pt x="2998" y="45970"/>
                </a:cubicBezTo>
                <a:cubicBezTo>
                  <a:pt x="5181" y="83093"/>
                  <a:pt x="12190" y="120393"/>
                  <a:pt x="8495" y="157397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57" name="Shape 57"/>
          <p:cNvSpPr/>
          <p:nvPr/>
        </p:nvSpPr>
        <p:spPr>
          <a:xfrm>
            <a:off x="7854560" y="1511500"/>
            <a:ext cx="227650" cy="2910600"/>
          </a:xfrm>
          <a:custGeom>
            <a:avLst/>
            <a:gdLst/>
            <a:ahLst/>
            <a:cxnLst/>
            <a:rect l="0" t="0" r="0" b="0"/>
            <a:pathLst>
              <a:path w="9106" h="116424" extrusionOk="0">
                <a:moveTo>
                  <a:pt x="2110" y="0"/>
                </a:moveTo>
                <a:cubicBezTo>
                  <a:pt x="-291" y="27378"/>
                  <a:pt x="-568" y="55013"/>
                  <a:pt x="1111" y="82446"/>
                </a:cubicBezTo>
                <a:cubicBezTo>
                  <a:pt x="1664" y="91478"/>
                  <a:pt x="544" y="101110"/>
                  <a:pt x="4109" y="109429"/>
                </a:cubicBezTo>
                <a:cubicBezTo>
                  <a:pt x="5237" y="112062"/>
                  <a:pt x="8199" y="113705"/>
                  <a:pt x="9106" y="116424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-442003">
            <a:off x="3101013" y="1769708"/>
            <a:ext cx="5574871" cy="372983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27050" y="412285"/>
            <a:ext cx="7772400" cy="1217999"/>
          </a:xfrm>
          <a:prstGeom prst="rect">
            <a:avLst/>
          </a:prstGeom>
          <a:solidFill>
            <a:srgbClr val="666666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 sz="3600">
                <a:solidFill>
                  <a:srgbClr val="D9D9D9"/>
                </a:solidFill>
              </a:rPr>
              <a:t>Se precisas atención á mensaxe esquece as transicións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27050" y="5945462"/>
            <a:ext cx="7772400" cy="72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Os movementos e efectos poden distraen.</a:t>
            </a:r>
          </a:p>
        </p:txBody>
      </p:sp>
      <p:sp>
        <p:nvSpPr>
          <p:cNvPr id="65" name="Shape 65"/>
          <p:cNvSpPr/>
          <p:nvPr/>
        </p:nvSpPr>
        <p:spPr>
          <a:xfrm>
            <a:off x="589150" y="2360950"/>
            <a:ext cx="2416875" cy="2898100"/>
          </a:xfrm>
          <a:custGeom>
            <a:avLst/>
            <a:gdLst/>
            <a:ahLst/>
            <a:cxnLst/>
            <a:rect l="0" t="0" r="0" b="0"/>
            <a:pathLst>
              <a:path w="96675" h="115924" extrusionOk="0">
                <a:moveTo>
                  <a:pt x="5415" y="0"/>
                </a:moveTo>
                <a:cubicBezTo>
                  <a:pt x="28899" y="3497"/>
                  <a:pt x="28891" y="3549"/>
                  <a:pt x="52384" y="6995"/>
                </a:cubicBezTo>
                <a:cubicBezTo>
                  <a:pt x="66367" y="9045"/>
                  <a:pt x="67151" y="5980"/>
                  <a:pt x="80366" y="10993"/>
                </a:cubicBezTo>
                <a:cubicBezTo>
                  <a:pt x="86711" y="13400"/>
                  <a:pt x="73605" y="11614"/>
                  <a:pt x="66875" y="12492"/>
                </a:cubicBezTo>
                <a:cubicBezTo>
                  <a:pt x="50618" y="14612"/>
                  <a:pt x="50583" y="14390"/>
                  <a:pt x="34396" y="16989"/>
                </a:cubicBezTo>
                <a:cubicBezTo>
                  <a:pt x="28929" y="17866"/>
                  <a:pt x="23805" y="20406"/>
                  <a:pt x="18906" y="22985"/>
                </a:cubicBezTo>
                <a:cubicBezTo>
                  <a:pt x="17917" y="23505"/>
                  <a:pt x="15959" y="23391"/>
                  <a:pt x="16907" y="23984"/>
                </a:cubicBezTo>
                <a:cubicBezTo>
                  <a:pt x="27129" y="30370"/>
                  <a:pt x="40621" y="28346"/>
                  <a:pt x="52384" y="30980"/>
                </a:cubicBezTo>
                <a:cubicBezTo>
                  <a:pt x="71246" y="35202"/>
                  <a:pt x="71119" y="35734"/>
                  <a:pt x="89860" y="40473"/>
                </a:cubicBezTo>
                <a:cubicBezTo>
                  <a:pt x="92855" y="41230"/>
                  <a:pt x="98539" y="40438"/>
                  <a:pt x="95856" y="41972"/>
                </a:cubicBezTo>
                <a:cubicBezTo>
                  <a:pt x="91728" y="44330"/>
                  <a:pt x="91114" y="42568"/>
                  <a:pt x="86362" y="42472"/>
                </a:cubicBezTo>
                <a:cubicBezTo>
                  <a:pt x="54124" y="41818"/>
                  <a:pt x="54146" y="40081"/>
                  <a:pt x="21904" y="40473"/>
                </a:cubicBezTo>
                <a:cubicBezTo>
                  <a:pt x="12786" y="40583"/>
                  <a:pt x="12786" y="41359"/>
                  <a:pt x="3916" y="43472"/>
                </a:cubicBezTo>
                <a:cubicBezTo>
                  <a:pt x="2422" y="43827"/>
                  <a:pt x="-1030" y="45960"/>
                  <a:pt x="418" y="46470"/>
                </a:cubicBezTo>
                <a:cubicBezTo>
                  <a:pt x="13984" y="51243"/>
                  <a:pt x="13813" y="52063"/>
                  <a:pt x="27900" y="54964"/>
                </a:cubicBezTo>
                <a:cubicBezTo>
                  <a:pt x="47903" y="59082"/>
                  <a:pt x="48098" y="58009"/>
                  <a:pt x="68374" y="60460"/>
                </a:cubicBezTo>
                <a:cubicBezTo>
                  <a:pt x="70853" y="60759"/>
                  <a:pt x="75604" y="59342"/>
                  <a:pt x="73370" y="60460"/>
                </a:cubicBezTo>
                <a:cubicBezTo>
                  <a:pt x="62783" y="65753"/>
                  <a:pt x="49713" y="59583"/>
                  <a:pt x="37894" y="58961"/>
                </a:cubicBezTo>
                <a:cubicBezTo>
                  <a:pt x="33652" y="58737"/>
                  <a:pt x="26189" y="56179"/>
                  <a:pt x="29399" y="58961"/>
                </a:cubicBezTo>
                <a:cubicBezTo>
                  <a:pt x="40758" y="68806"/>
                  <a:pt x="58405" y="66864"/>
                  <a:pt x="72871" y="70953"/>
                </a:cubicBezTo>
                <a:cubicBezTo>
                  <a:pt x="75087" y="71579"/>
                  <a:pt x="70673" y="71826"/>
                  <a:pt x="68374" y="71953"/>
                </a:cubicBezTo>
                <a:cubicBezTo>
                  <a:pt x="47904" y="73077"/>
                  <a:pt x="47880" y="72531"/>
                  <a:pt x="27401" y="73452"/>
                </a:cubicBezTo>
                <a:cubicBezTo>
                  <a:pt x="25636" y="73531"/>
                  <a:pt x="23903" y="72185"/>
                  <a:pt x="23903" y="73952"/>
                </a:cubicBezTo>
                <a:cubicBezTo>
                  <a:pt x="23903" y="76101"/>
                  <a:pt x="25392" y="75684"/>
                  <a:pt x="27401" y="76450"/>
                </a:cubicBezTo>
                <a:cubicBezTo>
                  <a:pt x="41207" y="81709"/>
                  <a:pt x="41170" y="81906"/>
                  <a:pt x="55382" y="85944"/>
                </a:cubicBezTo>
                <a:cubicBezTo>
                  <a:pt x="63206" y="88166"/>
                  <a:pt x="73344" y="81050"/>
                  <a:pt x="71372" y="88942"/>
                </a:cubicBezTo>
                <a:cubicBezTo>
                  <a:pt x="68824" y="99133"/>
                  <a:pt x="49288" y="85743"/>
                  <a:pt x="39892" y="90441"/>
                </a:cubicBezTo>
                <a:cubicBezTo>
                  <a:pt x="36592" y="92090"/>
                  <a:pt x="42851" y="92888"/>
                  <a:pt x="46388" y="93938"/>
                </a:cubicBezTo>
                <a:cubicBezTo>
                  <a:pt x="65674" y="99660"/>
                  <a:pt x="65971" y="98573"/>
                  <a:pt x="85363" y="103932"/>
                </a:cubicBezTo>
                <a:cubicBezTo>
                  <a:pt x="97083" y="107170"/>
                  <a:pt x="61044" y="103253"/>
                  <a:pt x="48886" y="103432"/>
                </a:cubicBezTo>
                <a:cubicBezTo>
                  <a:pt x="46555" y="103466"/>
                  <a:pt x="62616" y="107560"/>
                  <a:pt x="59879" y="108929"/>
                </a:cubicBezTo>
                <a:cubicBezTo>
                  <a:pt x="55175" y="111280"/>
                  <a:pt x="45420" y="106769"/>
                  <a:pt x="44389" y="111927"/>
                </a:cubicBezTo>
                <a:cubicBezTo>
                  <a:pt x="43715" y="115294"/>
                  <a:pt x="56312" y="113497"/>
                  <a:pt x="53883" y="115924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539823"/>
            <a:ext cx="7772400" cy="1546500"/>
          </a:xfrm>
          <a:prstGeom prst="rect">
            <a:avLst/>
          </a:prstGeom>
          <a:solidFill>
            <a:srgbClr val="FFF2CC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/>
              <a:t>Coida as cores, os tamaños e os contrastes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5484625" y="2839028"/>
            <a:ext cx="3469499" cy="271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Fai as diapositivas agradables á vista, a lectura de textos ten que ser doada dende lonxe.</a:t>
            </a:r>
          </a:p>
        </p:txBody>
      </p:sp>
      <p:sp>
        <p:nvSpPr>
          <p:cNvPr id="72" name="Shape 72"/>
          <p:cNvSpPr/>
          <p:nvPr/>
        </p:nvSpPr>
        <p:spPr>
          <a:xfrm>
            <a:off x="-26709" y="2189819"/>
            <a:ext cx="5407735" cy="401371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73" name="Shape 73"/>
          <p:cNvGrpSpPr/>
          <p:nvPr/>
        </p:nvGrpSpPr>
        <p:grpSpPr>
          <a:xfrm>
            <a:off x="5788232" y="5408950"/>
            <a:ext cx="2081592" cy="1461550"/>
            <a:chOff x="5788232" y="5408950"/>
            <a:chExt cx="2081592" cy="1461550"/>
          </a:xfrm>
        </p:grpSpPr>
        <p:sp>
          <p:nvSpPr>
            <p:cNvPr id="74" name="Shape 74"/>
            <p:cNvSpPr/>
            <p:nvPr/>
          </p:nvSpPr>
          <p:spPr>
            <a:xfrm>
              <a:off x="6353858" y="5408950"/>
              <a:ext cx="660775" cy="449200"/>
            </a:xfrm>
            <a:custGeom>
              <a:avLst/>
              <a:gdLst/>
              <a:ahLst/>
              <a:cxnLst/>
              <a:rect l="0" t="0" r="0" b="0"/>
              <a:pathLst>
                <a:path w="26431" h="17968" extrusionOk="0">
                  <a:moveTo>
                    <a:pt x="9673" y="0"/>
                  </a:moveTo>
                  <a:cubicBezTo>
                    <a:pt x="6339" y="1111"/>
                    <a:pt x="2422" y="2445"/>
                    <a:pt x="679" y="5496"/>
                  </a:cubicBezTo>
                  <a:cubicBezTo>
                    <a:pt x="-1427" y="9182"/>
                    <a:pt x="2462" y="14927"/>
                    <a:pt x="6175" y="16989"/>
                  </a:cubicBezTo>
                  <a:cubicBezTo>
                    <a:pt x="13043" y="20803"/>
                    <a:pt x="28319" y="12051"/>
                    <a:pt x="26162" y="4497"/>
                  </a:cubicBezTo>
                  <a:cubicBezTo>
                    <a:pt x="24394" y="-1691"/>
                    <a:pt x="13610" y="999"/>
                    <a:pt x="7175" y="999"/>
                  </a:cubicBezTo>
                </a:path>
              </a:pathLst>
            </a:custGeom>
            <a:noFill/>
            <a:ln w="19050" cap="flat">
              <a:solidFill>
                <a:srgbClr val="A4C2F4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75" name="Shape 75"/>
            <p:cNvSpPr/>
            <p:nvPr/>
          </p:nvSpPr>
          <p:spPr>
            <a:xfrm>
              <a:off x="7373211" y="5502535"/>
              <a:ext cx="488725" cy="465250"/>
            </a:xfrm>
            <a:custGeom>
              <a:avLst/>
              <a:gdLst/>
              <a:ahLst/>
              <a:cxnLst/>
              <a:rect l="0" t="0" r="0" b="0"/>
              <a:pathLst>
                <a:path w="19549" h="18610" extrusionOk="0">
                  <a:moveTo>
                    <a:pt x="16368" y="1254"/>
                  </a:moveTo>
                  <a:cubicBezTo>
                    <a:pt x="11708" y="1067"/>
                    <a:pt x="6257" y="-1333"/>
                    <a:pt x="2377" y="1254"/>
                  </a:cubicBezTo>
                  <a:cubicBezTo>
                    <a:pt x="-1367" y="3750"/>
                    <a:pt x="-86" y="11358"/>
                    <a:pt x="2877" y="14745"/>
                  </a:cubicBezTo>
                  <a:cubicBezTo>
                    <a:pt x="6283" y="18638"/>
                    <a:pt x="16051" y="20371"/>
                    <a:pt x="18366" y="15744"/>
                  </a:cubicBezTo>
                  <a:cubicBezTo>
                    <a:pt x="20499" y="11478"/>
                    <a:pt x="19634" y="3886"/>
                    <a:pt x="15368" y="1753"/>
                  </a:cubicBezTo>
                </a:path>
              </a:pathLst>
            </a:custGeom>
            <a:noFill/>
            <a:ln w="19050" cap="flat">
              <a:solidFill>
                <a:srgbClr val="A4C2F4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76" name="Shape 76"/>
            <p:cNvSpPr/>
            <p:nvPr/>
          </p:nvSpPr>
          <p:spPr>
            <a:xfrm>
              <a:off x="6995400" y="5580651"/>
              <a:ext cx="399750" cy="65650"/>
            </a:xfrm>
            <a:custGeom>
              <a:avLst/>
              <a:gdLst/>
              <a:ahLst/>
              <a:cxnLst/>
              <a:rect l="0" t="0" r="0" b="0"/>
              <a:pathLst>
                <a:path w="15990" h="2626" extrusionOk="0">
                  <a:moveTo>
                    <a:pt x="0" y="1626"/>
                  </a:moveTo>
                  <a:cubicBezTo>
                    <a:pt x="5000" y="-248"/>
                    <a:pt x="12215" y="-1152"/>
                    <a:pt x="15990" y="2626"/>
                  </a:cubicBezTo>
                </a:path>
              </a:pathLst>
            </a:custGeom>
            <a:noFill/>
            <a:ln w="19050" cap="flat">
              <a:solidFill>
                <a:srgbClr val="A4C2F4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77" name="Shape 77"/>
            <p:cNvSpPr/>
            <p:nvPr/>
          </p:nvSpPr>
          <p:spPr>
            <a:xfrm>
              <a:off x="5788232" y="5571350"/>
              <a:ext cx="570100" cy="1061800"/>
            </a:xfrm>
            <a:custGeom>
              <a:avLst/>
              <a:gdLst/>
              <a:ahLst/>
              <a:cxnLst/>
              <a:rect l="0" t="0" r="0" b="0"/>
              <a:pathLst>
                <a:path w="22804" h="42472" extrusionOk="0">
                  <a:moveTo>
                    <a:pt x="22804" y="0"/>
                  </a:moveTo>
                  <a:cubicBezTo>
                    <a:pt x="13588" y="9212"/>
                    <a:pt x="5156" y="19879"/>
                    <a:pt x="319" y="31979"/>
                  </a:cubicBezTo>
                  <a:cubicBezTo>
                    <a:pt x="-1561" y="36682"/>
                    <a:pt x="6246" y="42472"/>
                    <a:pt x="11312" y="42472"/>
                  </a:cubicBezTo>
                </a:path>
              </a:pathLst>
            </a:custGeom>
            <a:noFill/>
            <a:ln w="19050" cap="flat">
              <a:solidFill>
                <a:srgbClr val="A4C2F4"/>
              </a:solidFill>
              <a:prstDash val="solid"/>
              <a:round/>
              <a:headEnd type="none" w="lg" len="lg"/>
              <a:tailEnd type="none" w="lg" len="lg"/>
            </a:ln>
          </p:spPr>
        </p:sp>
        <p:sp>
          <p:nvSpPr>
            <p:cNvPr id="78" name="Shape 78"/>
            <p:cNvSpPr/>
            <p:nvPr/>
          </p:nvSpPr>
          <p:spPr>
            <a:xfrm>
              <a:off x="7182775" y="5821175"/>
              <a:ext cx="687050" cy="1049325"/>
            </a:xfrm>
            <a:custGeom>
              <a:avLst/>
              <a:gdLst/>
              <a:ahLst/>
              <a:cxnLst/>
              <a:rect l="0" t="0" r="0" b="0"/>
              <a:pathLst>
                <a:path w="27482" h="41973" extrusionOk="0">
                  <a:moveTo>
                    <a:pt x="27482" y="0"/>
                  </a:moveTo>
                  <a:cubicBezTo>
                    <a:pt x="20200" y="9363"/>
                    <a:pt x="12390" y="18328"/>
                    <a:pt x="5497" y="27982"/>
                  </a:cubicBezTo>
                  <a:cubicBezTo>
                    <a:pt x="3116" y="31316"/>
                    <a:pt x="0" y="34878"/>
                    <a:pt x="0" y="38975"/>
                  </a:cubicBezTo>
                  <a:cubicBezTo>
                    <a:pt x="0" y="40640"/>
                    <a:pt x="2508" y="41227"/>
                    <a:pt x="3998" y="41973"/>
                  </a:cubicBezTo>
                </a:path>
              </a:pathLst>
            </a:custGeom>
            <a:noFill/>
            <a:ln w="19050" cap="flat">
              <a:solidFill>
                <a:srgbClr val="A4C2F4"/>
              </a:solidFill>
              <a:prstDash val="solid"/>
              <a:round/>
              <a:headEnd type="none" w="lg" len="lg"/>
              <a:tailEnd type="none" w="lg" len="lg"/>
            </a:ln>
          </p:spPr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85800" y="541798"/>
            <a:ext cx="7772400" cy="936600"/>
          </a:xfrm>
          <a:prstGeom prst="rect">
            <a:avLst/>
          </a:prstGeom>
          <a:solidFill>
            <a:srgbClr val="EFEFEF"/>
          </a:solidFill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s" sz="3600"/>
              <a:t>Utiliza a imaxe como apoio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403300" y="3114937"/>
            <a:ext cx="3634500" cy="209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es">
                <a:solidFill>
                  <a:srgbClr val="980000"/>
                </a:solidFill>
              </a:rPr>
              <a:t>E se ela é a protagonista, </a:t>
            </a:r>
          </a:p>
          <a:p>
            <a:pPr algn="l">
              <a:buNone/>
            </a:pPr>
            <a:r>
              <a:rPr lang="es">
                <a:solidFill>
                  <a:srgbClr val="980000"/>
                </a:solidFill>
              </a:rPr>
              <a:t>deixa soa</a:t>
            </a:r>
            <a:r>
              <a:rPr lang="es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85" name="Shape 85"/>
          <p:cNvSpPr/>
          <p:nvPr/>
        </p:nvSpPr>
        <p:spPr>
          <a:xfrm>
            <a:off x="3254320" y="1969475"/>
            <a:ext cx="5889680" cy="39099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6" name="Shape 86"/>
          <p:cNvSpPr/>
          <p:nvPr/>
        </p:nvSpPr>
        <p:spPr>
          <a:xfrm>
            <a:off x="387250" y="2024542"/>
            <a:ext cx="2498350" cy="998475"/>
          </a:xfrm>
          <a:custGeom>
            <a:avLst/>
            <a:gdLst/>
            <a:ahLst/>
            <a:cxnLst/>
            <a:rect l="0" t="0" r="0" b="0"/>
            <a:pathLst>
              <a:path w="99934" h="39939" extrusionOk="0">
                <a:moveTo>
                  <a:pt x="0" y="35941"/>
                </a:moveTo>
                <a:cubicBezTo>
                  <a:pt x="427" y="28682"/>
                  <a:pt x="2125" y="20357"/>
                  <a:pt x="7495" y="15455"/>
                </a:cubicBezTo>
                <a:cubicBezTo>
                  <a:pt x="15527" y="8120"/>
                  <a:pt x="26387" y="3955"/>
                  <a:pt x="36976" y="1464"/>
                </a:cubicBezTo>
                <a:cubicBezTo>
                  <a:pt x="51837" y="-2033"/>
                  <a:pt x="68196" y="1479"/>
                  <a:pt x="82446" y="6960"/>
                </a:cubicBezTo>
                <a:cubicBezTo>
                  <a:pt x="94059" y="11427"/>
                  <a:pt x="96003" y="28133"/>
                  <a:pt x="99934" y="39939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87" name="Shape 87"/>
          <p:cNvSpPr/>
          <p:nvPr/>
        </p:nvSpPr>
        <p:spPr>
          <a:xfrm>
            <a:off x="487175" y="4834325"/>
            <a:ext cx="2510850" cy="1161750"/>
          </a:xfrm>
          <a:custGeom>
            <a:avLst/>
            <a:gdLst/>
            <a:ahLst/>
            <a:cxnLst/>
            <a:rect l="0" t="0" r="0" b="0"/>
            <a:pathLst>
              <a:path w="100434" h="46470" extrusionOk="0">
                <a:moveTo>
                  <a:pt x="0" y="3997"/>
                </a:moveTo>
                <a:cubicBezTo>
                  <a:pt x="1288" y="14309"/>
                  <a:pt x="3231" y="26673"/>
                  <a:pt x="11493" y="32978"/>
                </a:cubicBezTo>
                <a:cubicBezTo>
                  <a:pt x="25079" y="43347"/>
                  <a:pt x="43868" y="46470"/>
                  <a:pt x="60960" y="46470"/>
                </a:cubicBezTo>
                <a:cubicBezTo>
                  <a:pt x="73862" y="46470"/>
                  <a:pt x="84302" y="33050"/>
                  <a:pt x="90941" y="21986"/>
                </a:cubicBezTo>
                <a:cubicBezTo>
                  <a:pt x="95047" y="15140"/>
                  <a:pt x="100434" y="7982"/>
                  <a:pt x="100434" y="0"/>
                </a:cubicBezTo>
              </a:path>
            </a:pathLst>
          </a:custGeom>
          <a:noFill/>
          <a:ln w="19050" cap="flat">
            <a:solidFill>
              <a:srgbClr val="A4C2F4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0" y="0"/>
            <a:ext cx="9165934" cy="684658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93" name="Shape 93"/>
          <p:cNvGrpSpPr/>
          <p:nvPr/>
        </p:nvGrpSpPr>
        <p:grpSpPr>
          <a:xfrm>
            <a:off x="6670625" y="637075"/>
            <a:ext cx="2250059" cy="861925"/>
            <a:chOff x="5996075" y="74950"/>
            <a:chExt cx="2250059" cy="861925"/>
          </a:xfrm>
        </p:grpSpPr>
        <p:sp>
          <p:nvSpPr>
            <p:cNvPr id="94" name="Shape 94"/>
            <p:cNvSpPr/>
            <p:nvPr/>
          </p:nvSpPr>
          <p:spPr>
            <a:xfrm>
              <a:off x="6433275" y="249825"/>
              <a:ext cx="212375" cy="212375"/>
            </a:xfrm>
            <a:custGeom>
              <a:avLst/>
              <a:gdLst/>
              <a:ahLst/>
              <a:cxnLst/>
              <a:rect l="0" t="0" r="0" b="0"/>
              <a:pathLst>
                <a:path w="8495" h="8495" extrusionOk="0">
                  <a:moveTo>
                    <a:pt x="0" y="0"/>
                  </a:moveTo>
                  <a:cubicBezTo>
                    <a:pt x="2636" y="3013"/>
                    <a:pt x="5661" y="5664"/>
                    <a:pt x="8495" y="8495"/>
                  </a:cubicBezTo>
                </a:path>
              </a:pathLst>
            </a:custGeom>
            <a:noFill/>
            <a:ln w="38100" cap="flat">
              <a:solidFill>
                <a:srgbClr val="980000"/>
              </a:solidFill>
              <a:prstDash val="solid"/>
              <a:round/>
              <a:headEnd type="none" w="lg" len="lg"/>
              <a:tailEnd type="none" w="lg" len="lg"/>
            </a:ln>
          </p:spPr>
        </p:sp>
        <p:grpSp>
          <p:nvGrpSpPr>
            <p:cNvPr id="95" name="Shape 95"/>
            <p:cNvGrpSpPr/>
            <p:nvPr/>
          </p:nvGrpSpPr>
          <p:grpSpPr>
            <a:xfrm>
              <a:off x="5996075" y="74950"/>
              <a:ext cx="2250059" cy="861925"/>
              <a:chOff x="5996075" y="74950"/>
              <a:chExt cx="2250059" cy="861925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5996075" y="215800"/>
                <a:ext cx="349750" cy="221425"/>
              </a:xfrm>
              <a:custGeom>
                <a:avLst/>
                <a:gdLst/>
                <a:ahLst/>
                <a:cxnLst/>
                <a:rect l="0" t="0" r="0" b="0"/>
                <a:pathLst>
                  <a:path w="13990" h="8857" extrusionOk="0">
                    <a:moveTo>
                      <a:pt x="0" y="5359"/>
                    </a:moveTo>
                    <a:cubicBezTo>
                      <a:pt x="2686" y="6254"/>
                      <a:pt x="6491" y="7361"/>
                      <a:pt x="8494" y="5359"/>
                    </a:cubicBezTo>
                    <a:cubicBezTo>
                      <a:pt x="9677" y="4175"/>
                      <a:pt x="10548" y="983"/>
                      <a:pt x="8994" y="362"/>
                    </a:cubicBezTo>
                    <a:cubicBezTo>
                      <a:pt x="7183" y="-361"/>
                      <a:pt x="3114" y="449"/>
                      <a:pt x="3497" y="2361"/>
                    </a:cubicBezTo>
                    <a:cubicBezTo>
                      <a:pt x="4304" y="6394"/>
                      <a:pt x="9876" y="8857"/>
                      <a:pt x="13990" y="8857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97" name="Shape 97"/>
              <p:cNvSpPr/>
              <p:nvPr/>
            </p:nvSpPr>
            <p:spPr>
              <a:xfrm>
                <a:off x="6383300" y="262325"/>
                <a:ext cx="287325" cy="162400"/>
              </a:xfrm>
              <a:custGeom>
                <a:avLst/>
                <a:gdLst/>
                <a:ahLst/>
                <a:cxnLst/>
                <a:rect l="0" t="0" r="0" b="0"/>
                <a:pathLst>
                  <a:path w="11493" h="6496" extrusionOk="0">
                    <a:moveTo>
                      <a:pt x="11493" y="0"/>
                    </a:moveTo>
                    <a:cubicBezTo>
                      <a:pt x="7761" y="2332"/>
                      <a:pt x="4086" y="4862"/>
                      <a:pt x="0" y="6496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98" name="Shape 98"/>
              <p:cNvSpPr/>
              <p:nvPr/>
            </p:nvSpPr>
            <p:spPr>
              <a:xfrm>
                <a:off x="6720600" y="267914"/>
                <a:ext cx="345125" cy="206775"/>
              </a:xfrm>
              <a:custGeom>
                <a:avLst/>
                <a:gdLst/>
                <a:ahLst/>
                <a:cxnLst/>
                <a:rect l="0" t="0" r="0" b="0"/>
                <a:pathLst>
                  <a:path w="13805" h="8271" extrusionOk="0">
                    <a:moveTo>
                      <a:pt x="0" y="3773"/>
                    </a:moveTo>
                    <a:cubicBezTo>
                      <a:pt x="4472" y="4586"/>
                      <a:pt x="10968" y="9553"/>
                      <a:pt x="13491" y="5772"/>
                    </a:cubicBezTo>
                    <a:cubicBezTo>
                      <a:pt x="15394" y="2918"/>
                      <a:pt x="6922" y="-1650"/>
                      <a:pt x="4497" y="775"/>
                    </a:cubicBezTo>
                    <a:cubicBezTo>
                      <a:pt x="2234" y="3037"/>
                      <a:pt x="7293" y="8271"/>
                      <a:pt x="10493" y="8271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99" name="Shape 99"/>
              <p:cNvSpPr/>
              <p:nvPr/>
            </p:nvSpPr>
            <p:spPr>
              <a:xfrm>
                <a:off x="7132825" y="262325"/>
                <a:ext cx="437200" cy="234150"/>
              </a:xfrm>
              <a:custGeom>
                <a:avLst/>
                <a:gdLst/>
                <a:ahLst/>
                <a:cxnLst/>
                <a:rect l="0" t="0" r="0" b="0"/>
                <a:pathLst>
                  <a:path w="17488" h="9366" extrusionOk="0">
                    <a:moveTo>
                      <a:pt x="0" y="1499"/>
                    </a:moveTo>
                    <a:cubicBezTo>
                      <a:pt x="2776" y="12606"/>
                      <a:pt x="2627" y="8180"/>
                      <a:pt x="1998" y="8495"/>
                    </a:cubicBezTo>
                    <a:cubicBezTo>
                      <a:pt x="1365" y="8811"/>
                      <a:pt x="499" y="7702"/>
                      <a:pt x="499" y="6996"/>
                    </a:cubicBezTo>
                    <a:cubicBezTo>
                      <a:pt x="499" y="4681"/>
                      <a:pt x="1714" y="618"/>
                      <a:pt x="3997" y="999"/>
                    </a:cubicBezTo>
                    <a:cubicBezTo>
                      <a:pt x="5321" y="1219"/>
                      <a:pt x="5732" y="3180"/>
                      <a:pt x="5996" y="4497"/>
                    </a:cubicBezTo>
                    <a:cubicBezTo>
                      <a:pt x="6172" y="5376"/>
                      <a:pt x="7396" y="7798"/>
                      <a:pt x="6995" y="6996"/>
                    </a:cubicBezTo>
                    <a:cubicBezTo>
                      <a:pt x="5828" y="4664"/>
                      <a:pt x="7885" y="0"/>
                      <a:pt x="10493" y="0"/>
                    </a:cubicBezTo>
                    <a:cubicBezTo>
                      <a:pt x="13910" y="0"/>
                      <a:pt x="14430" y="5967"/>
                      <a:pt x="17488" y="7495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100" name="Shape 100"/>
              <p:cNvSpPr/>
              <p:nvPr/>
            </p:nvSpPr>
            <p:spPr>
              <a:xfrm>
                <a:off x="7632500" y="299800"/>
                <a:ext cx="24975" cy="637075"/>
              </a:xfrm>
              <a:custGeom>
                <a:avLst/>
                <a:gdLst/>
                <a:ahLst/>
                <a:cxnLst/>
                <a:rect l="0" t="0" r="0" b="0"/>
                <a:pathLst>
                  <a:path w="999" h="25483" extrusionOk="0">
                    <a:moveTo>
                      <a:pt x="999" y="0"/>
                    </a:moveTo>
                    <a:cubicBezTo>
                      <a:pt x="468" y="8484"/>
                      <a:pt x="0" y="16982"/>
                      <a:pt x="0" y="25483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101" name="Shape 101"/>
              <p:cNvSpPr/>
              <p:nvPr/>
            </p:nvSpPr>
            <p:spPr>
              <a:xfrm>
                <a:off x="7595025" y="278760"/>
                <a:ext cx="247150" cy="183450"/>
              </a:xfrm>
              <a:custGeom>
                <a:avLst/>
                <a:gdLst/>
                <a:ahLst/>
                <a:cxnLst/>
                <a:rect l="0" t="0" r="0" b="0"/>
                <a:pathLst>
                  <a:path w="9886" h="7338" extrusionOk="0">
                    <a:moveTo>
                      <a:pt x="0" y="342"/>
                    </a:moveTo>
                    <a:cubicBezTo>
                      <a:pt x="3203" y="342"/>
                      <a:pt x="8060" y="-1024"/>
                      <a:pt x="9493" y="1841"/>
                    </a:cubicBezTo>
                    <a:cubicBezTo>
                      <a:pt x="11064" y="4983"/>
                      <a:pt x="4012" y="7338"/>
                      <a:pt x="499" y="7338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102" name="Shape 102"/>
              <p:cNvSpPr/>
              <p:nvPr/>
            </p:nvSpPr>
            <p:spPr>
              <a:xfrm>
                <a:off x="7920864" y="74950"/>
                <a:ext cx="73875" cy="412225"/>
              </a:xfrm>
              <a:custGeom>
                <a:avLst/>
                <a:gdLst/>
                <a:ahLst/>
                <a:cxnLst/>
                <a:rect l="0" t="0" r="0" b="0"/>
                <a:pathLst>
                  <a:path w="2955" h="16489" extrusionOk="0">
                    <a:moveTo>
                      <a:pt x="457" y="0"/>
                    </a:moveTo>
                    <a:cubicBezTo>
                      <a:pt x="959" y="5536"/>
                      <a:pt x="-2018" y="14004"/>
                      <a:pt x="2955" y="16489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  <p:sp>
            <p:nvSpPr>
              <p:cNvPr id="103" name="Shape 103"/>
              <p:cNvSpPr/>
              <p:nvPr/>
            </p:nvSpPr>
            <p:spPr>
              <a:xfrm>
                <a:off x="8033259" y="287300"/>
                <a:ext cx="212875" cy="143500"/>
              </a:xfrm>
              <a:custGeom>
                <a:avLst/>
                <a:gdLst/>
                <a:ahLst/>
                <a:cxnLst/>
                <a:rect l="0" t="0" r="0" b="0"/>
                <a:pathLst>
                  <a:path w="8515" h="5740" extrusionOk="0">
                    <a:moveTo>
                      <a:pt x="8454" y="0"/>
                    </a:moveTo>
                    <a:cubicBezTo>
                      <a:pt x="5396" y="0"/>
                      <a:pt x="-1375" y="2051"/>
                      <a:pt x="459" y="4498"/>
                    </a:cubicBezTo>
                    <a:cubicBezTo>
                      <a:pt x="1961" y="6501"/>
                      <a:pt x="6184" y="5769"/>
                      <a:pt x="7954" y="3998"/>
                    </a:cubicBezTo>
                    <a:cubicBezTo>
                      <a:pt x="8924" y="3026"/>
                      <a:pt x="8258" y="434"/>
                      <a:pt x="6955" y="0"/>
                    </a:cubicBezTo>
                  </a:path>
                </a:pathLst>
              </a:custGeom>
              <a:noFill/>
              <a:ln w="38100" cap="flat">
                <a:solidFill>
                  <a:srgbClr val="980000"/>
                </a:solidFill>
                <a:prstDash val="solid"/>
                <a:round/>
                <a:headEnd type="none" w="lg" len="lg"/>
                <a:tailEnd type="none" w="lg" len="lg"/>
              </a:ln>
            </p:spPr>
          </p:sp>
        </p:grp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PresentationFormat>Presentación en pantalla (4:3)</PresentationFormat>
  <Paragraphs>37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/>
      <vt:lpstr>Para facelo sinxelo...</vt:lpstr>
      <vt:lpstr>O primeiro é o primeiro</vt:lpstr>
      <vt:lpstr>Pouco a pouco</vt:lpstr>
      <vt:lpstr>Texto, o xusto...</vt:lpstr>
      <vt:lpstr>Non abuses das transicións </vt:lpstr>
      <vt:lpstr>Se precisas atención á mensaxe esquece as transicións</vt:lpstr>
      <vt:lpstr>Coida as cores, os tamaños e os contrastes</vt:lpstr>
      <vt:lpstr>Utiliza a imaxe como apoio</vt:lpstr>
      <vt:lpstr>Diapositiva 9</vt:lpstr>
      <vt:lpstr>Coida os tempos de cada diapositiva.</vt:lpstr>
      <vt:lpstr>Finalmente, repasa todo antes de presentar o traballo</vt:lpstr>
      <vt:lpstr>Créditos: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facelo sinxelo...</dc:title>
  <dc:creator>Benxa</dc:creator>
  <cp:lastModifiedBy>Benxa</cp:lastModifiedBy>
  <cp:revision>1</cp:revision>
  <dcterms:modified xsi:type="dcterms:W3CDTF">2013-03-18T18:23:28Z</dcterms:modified>
</cp:coreProperties>
</file>