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4" r:id="rId29"/>
    <p:sldId id="286" r:id="rId30"/>
    <p:sldId id="287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1F59-5D6A-4E6A-9597-01ED24787E9E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CA4DD-0DF5-42C4-816A-913C909EDD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1965-5C70-476A-9F6D-2267DAD50D04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F3E23-2A43-433C-A51F-6C8FBB9DC5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057D-B0DE-4C48-9AFC-11DEBF387233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CA1B-1E7F-476D-9EA9-DEDBE89F62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D5C0-F325-408C-BC3C-29531409AADC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00B7-2F7B-4A70-89A8-6B695B308A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DD5D-CD6C-435F-9E97-9AA3901443B4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8EAF1-1443-4C34-83A0-4934E54696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2B610-20B3-43CE-B4D9-3EE598C1A4DC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D4D0-8D1B-4FDB-8456-91F3DC0F0C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D9040-3153-49CB-B3C6-93AA17C5AC04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371A1-ED81-4328-B598-39E195E774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E059-AAE3-4BAC-8F1F-662C2671039A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4DE3-6CB2-4CF4-B3E7-D9B174E5C1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3BE43-A86A-4261-926E-91C51A33D7CF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CC186-2C8D-4101-9912-16A972DC0D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2C44-1516-40BE-806B-BA1911E25655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5FC5-04CE-416F-A1AA-28107640CB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1B5F-277B-4E1C-B598-D29F8C4CFA21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CFF6-FB05-431B-A4E5-FF82DE9FFD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2F5692-8734-4181-8B40-C846AC56FEDB}" type="datetimeFigureOut">
              <a:rPr lang="es-ES"/>
              <a:pPr>
                <a:defRPr/>
              </a:pPr>
              <a:t>18/03/2013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F328E-50F9-4939-A9CE-58AF179232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2.0/" TargetMode="External"/><Relationship Id="rId13" Type="http://schemas.openxmlformats.org/officeDocument/2006/relationships/hyperlink" Target="http://www.flickr.com/photos/certo/4245725956/" TargetMode="External"/><Relationship Id="rId18" Type="http://schemas.openxmlformats.org/officeDocument/2006/relationships/hyperlink" Target="http://www.flickr.com/photos/tracx/2366995720/" TargetMode="External"/><Relationship Id="rId26" Type="http://schemas.openxmlformats.org/officeDocument/2006/relationships/hyperlink" Target="http://www.flickr.com/photos/bliss_trevize/418709306/" TargetMode="External"/><Relationship Id="rId3" Type="http://schemas.openxmlformats.org/officeDocument/2006/relationships/hyperlink" Target="http://photopin.com/" TargetMode="External"/><Relationship Id="rId21" Type="http://schemas.openxmlformats.org/officeDocument/2006/relationships/hyperlink" Target="http://www.flickr.com/photos/certo/4025785463/" TargetMode="External"/><Relationship Id="rId7" Type="http://schemas.openxmlformats.org/officeDocument/2006/relationships/hyperlink" Target="http://www.flickr.com/photos/franciscoantunes/2194078506/" TargetMode="External"/><Relationship Id="rId12" Type="http://schemas.openxmlformats.org/officeDocument/2006/relationships/hyperlink" Target="http://www.flickr.com/photos/n-ko/3929957770/" TargetMode="External"/><Relationship Id="rId17" Type="http://schemas.openxmlformats.org/officeDocument/2006/relationships/hyperlink" Target="http://www.flickr.com/photos/seryo/2639241807/" TargetMode="External"/><Relationship Id="rId25" Type="http://schemas.openxmlformats.org/officeDocument/2006/relationships/hyperlink" Target="http://www.flickr.com/photos/eltito/31483990/" TargetMode="External"/><Relationship Id="rId2" Type="http://schemas.openxmlformats.org/officeDocument/2006/relationships/hyperlink" Target="http://www.flickr.com/photos/22963627@N05/4118795650/" TargetMode="External"/><Relationship Id="rId16" Type="http://schemas.openxmlformats.org/officeDocument/2006/relationships/hyperlink" Target="http://www.flickr.com/photos/juantiagues/4202034903/" TargetMode="External"/><Relationship Id="rId20" Type="http://schemas.openxmlformats.org/officeDocument/2006/relationships/hyperlink" Target="http://www.flickr.com/photos/freecat/452303921/" TargetMode="External"/><Relationship Id="rId29" Type="http://schemas.openxmlformats.org/officeDocument/2006/relationships/hyperlink" Target="http://www.flickr.com/photos/antimidia/82332173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2.0/" TargetMode="External"/><Relationship Id="rId11" Type="http://schemas.openxmlformats.org/officeDocument/2006/relationships/hyperlink" Target="http://www.flickr.com/photos/braveheart1999/8220613440/" TargetMode="External"/><Relationship Id="rId24" Type="http://schemas.openxmlformats.org/officeDocument/2006/relationships/hyperlink" Target="http://www.flickr.com/photos/alemarquez/7163953034/" TargetMode="External"/><Relationship Id="rId5" Type="http://schemas.openxmlformats.org/officeDocument/2006/relationships/hyperlink" Target="http://www.flickr.com/photos/nsrelm/6111863894/" TargetMode="External"/><Relationship Id="rId15" Type="http://schemas.openxmlformats.org/officeDocument/2006/relationships/hyperlink" Target="http://www.flickr.com/photos/maese/2155166001/" TargetMode="External"/><Relationship Id="rId23" Type="http://schemas.openxmlformats.org/officeDocument/2006/relationships/hyperlink" Target="http://www.flickr.com/photos/certo/6897721759/" TargetMode="External"/><Relationship Id="rId28" Type="http://schemas.openxmlformats.org/officeDocument/2006/relationships/hyperlink" Target="http://commons.wikimedia.org/" TargetMode="External"/><Relationship Id="rId10" Type="http://schemas.openxmlformats.org/officeDocument/2006/relationships/hyperlink" Target="http://creativecommons.org/licenses/by-nc/2.0/" TargetMode="External"/><Relationship Id="rId19" Type="http://schemas.openxmlformats.org/officeDocument/2006/relationships/hyperlink" Target="http://www.flickr.com/photos/liferfe/132104038/" TargetMode="External"/><Relationship Id="rId4" Type="http://schemas.openxmlformats.org/officeDocument/2006/relationships/hyperlink" Target="http://creativecommons.org/licenses/by-nc-sa/2.0/" TargetMode="External"/><Relationship Id="rId9" Type="http://schemas.openxmlformats.org/officeDocument/2006/relationships/hyperlink" Target="http://www.flickr.com/photos/gigi62/3505013295/" TargetMode="External"/><Relationship Id="rId14" Type="http://schemas.openxmlformats.org/officeDocument/2006/relationships/hyperlink" Target="http://www.flickr.com/photos/gigi62/3574106680/" TargetMode="External"/><Relationship Id="rId22" Type="http://schemas.openxmlformats.org/officeDocument/2006/relationships/hyperlink" Target="http://www.flickr.com/photos/22963627@N05/8426121869/" TargetMode="External"/><Relationship Id="rId27" Type="http://schemas.openxmlformats.org/officeDocument/2006/relationships/hyperlink" Target="http://commons.wikimedia.org/wiki/File:Ramallosa_-_Casa_do_concello_de_Teo.jpg" TargetMode="External"/><Relationship Id="rId30" Type="http://schemas.openxmlformats.org/officeDocument/2006/relationships/hyperlink" Target="http://www.flickr.com/photos/portaldelsur/8050605105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928662" y="428604"/>
            <a:ext cx="7358114" cy="8572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53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 lugar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eu</a:t>
            </a:r>
            <a:r>
              <a:rPr lang="es-ES" dirty="0" smtClean="0"/>
              <a:t> vivo</a:t>
            </a:r>
          </a:p>
        </p:txBody>
      </p:sp>
      <p:sp>
        <p:nvSpPr>
          <p:cNvPr id="2054" name="4 Marcador de contenido"/>
          <p:cNvSpPr>
            <a:spLocks noGrp="1"/>
          </p:cNvSpPr>
          <p:nvPr>
            <p:ph idx="1"/>
          </p:nvPr>
        </p:nvSpPr>
        <p:spPr>
          <a:xfrm>
            <a:off x="285750" y="2571750"/>
            <a:ext cx="2828925" cy="2328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mtClean="0"/>
              <a:t>Nome do lugar</a:t>
            </a:r>
          </a:p>
          <a:p>
            <a:pPr>
              <a:buFont typeface="Arial" charset="0"/>
              <a:buNone/>
            </a:pPr>
            <a:r>
              <a:rPr lang="es-ES" smtClean="0"/>
              <a:t>Concello</a:t>
            </a:r>
          </a:p>
          <a:p>
            <a:pPr>
              <a:buFont typeface="Arial" charset="0"/>
              <a:buNone/>
            </a:pPr>
            <a:r>
              <a:rPr lang="es-ES" smtClean="0"/>
              <a:t>Provincia</a:t>
            </a:r>
          </a:p>
        </p:txBody>
      </p:sp>
      <p:pic>
        <p:nvPicPr>
          <p:cNvPr id="8" name="7 Imagen" descr="pobo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39" y="1785926"/>
            <a:ext cx="5334037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Oficios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7000924" cy="46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Produtos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256" y="928670"/>
            <a:ext cx="6235488" cy="467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Produtos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9" y="1142984"/>
            <a:ext cx="4881596" cy="366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28596" y="1142984"/>
            <a:ext cx="40005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Os productos típicos da zona son: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Do campo…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Do mar…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Artesanía…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Da industria…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o texto é longo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Produtos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256" y="1234209"/>
            <a:ext cx="6235488" cy="406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Historia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933" y="1234209"/>
            <a:ext cx="6086134" cy="406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Historia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95283" y="1523987"/>
            <a:ext cx="476253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786314" y="1357298"/>
            <a:ext cx="40005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Historia e patrimonio: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Datos históricos </a:t>
            </a:r>
            <a:r>
              <a:rPr lang="es-ES" dirty="0" err="1" smtClean="0">
                <a:latin typeface="Calibri" pitchFamily="34" charset="0"/>
              </a:rPr>
              <a:t>máis</a:t>
            </a:r>
            <a:r>
              <a:rPr lang="es-ES" dirty="0" smtClean="0">
                <a:latin typeface="Calibri" pitchFamily="34" charset="0"/>
              </a:rPr>
              <a:t> relevantes…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Patrimonio etnográfico…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Monumentos artísticos 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Museos, </a:t>
            </a:r>
            <a:r>
              <a:rPr lang="es-ES" dirty="0" err="1" smtClean="0">
                <a:latin typeface="Calibri" pitchFamily="34" charset="0"/>
              </a:rPr>
              <a:t>exposicións</a:t>
            </a:r>
            <a:r>
              <a:rPr lang="es-ES" dirty="0" smtClean="0">
                <a:latin typeface="Calibri" pitchFamily="34" charset="0"/>
              </a:rPr>
              <a:t>…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o texto é longo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Historia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6429420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Historia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785794"/>
            <a:ext cx="4445943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282" y="1500174"/>
            <a:ext cx="335758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alibri" pitchFamily="34" charset="0"/>
              </a:rPr>
              <a:t>Persoeiros</a:t>
            </a:r>
            <a:r>
              <a:rPr lang="es-ES" dirty="0" smtClean="0">
                <a:latin typeface="Calibri" pitchFamily="34" charset="0"/>
              </a:rPr>
              <a:t> importantes do lugar: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Nome</a:t>
            </a:r>
            <a:r>
              <a:rPr lang="es-ES" dirty="0" smtClean="0">
                <a:latin typeface="Calibri" pitchFamily="34" charset="0"/>
              </a:rPr>
              <a:t>, motivo polo que é </a:t>
            </a:r>
            <a:r>
              <a:rPr lang="es-ES" dirty="0" err="1" smtClean="0">
                <a:latin typeface="Calibri" pitchFamily="34" charset="0"/>
              </a:rPr>
              <a:t>ou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foi</a:t>
            </a:r>
            <a:r>
              <a:rPr lang="es-ES" dirty="0" smtClean="0">
                <a:latin typeface="Calibri" pitchFamily="34" charset="0"/>
              </a:rPr>
              <a:t> famoso/a… obras </a:t>
            </a:r>
            <a:r>
              <a:rPr lang="es-ES" dirty="0" err="1" smtClean="0">
                <a:latin typeface="Calibri" pitchFamily="34" charset="0"/>
              </a:rPr>
              <a:t>ou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feitos</a:t>
            </a:r>
            <a:r>
              <a:rPr lang="es-ES" dirty="0" smtClean="0">
                <a:latin typeface="Calibri" pitchFamily="34" charset="0"/>
              </a:rPr>
              <a:t> da </a:t>
            </a:r>
            <a:r>
              <a:rPr lang="es-ES" dirty="0" err="1" smtClean="0">
                <a:latin typeface="Calibri" pitchFamily="34" charset="0"/>
              </a:rPr>
              <a:t>súa</a:t>
            </a:r>
            <a:r>
              <a:rPr lang="es-ES" dirty="0" smtClean="0">
                <a:latin typeface="Calibri" pitchFamily="34" charset="0"/>
              </a:rPr>
              <a:t> autoría… </a:t>
            </a:r>
            <a:r>
              <a:rPr lang="es-ES" dirty="0" err="1" smtClean="0">
                <a:latin typeface="Calibri" pitchFamily="34" charset="0"/>
              </a:rPr>
              <a:t>onde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viviu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ou</a:t>
            </a:r>
            <a:r>
              <a:rPr lang="es-ES" dirty="0" smtClean="0">
                <a:latin typeface="Calibri" pitchFamily="34" charset="0"/>
              </a:rPr>
              <a:t> vive…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 </a:t>
            </a:r>
            <a:r>
              <a:rPr lang="es-ES" sz="1200" dirty="0" err="1" smtClean="0">
                <a:latin typeface="Calibri" pitchFamily="34" charset="0"/>
              </a:rPr>
              <a:t>temos</a:t>
            </a:r>
            <a:r>
              <a:rPr lang="es-ES" sz="1200" dirty="0" smtClean="0">
                <a:latin typeface="Calibri" pitchFamily="34" charset="0"/>
              </a:rPr>
              <a:t> </a:t>
            </a:r>
            <a:r>
              <a:rPr lang="es-ES" sz="1200" dirty="0" err="1" smtClean="0">
                <a:latin typeface="Calibri" pitchFamily="34" charset="0"/>
              </a:rPr>
              <a:t>imaxes</a:t>
            </a:r>
            <a:r>
              <a:rPr lang="es-ES" sz="1200" dirty="0" smtClean="0">
                <a:latin typeface="Calibri" pitchFamily="34" charset="0"/>
              </a:rPr>
              <a:t> deles as  repartimos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Tradición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6429420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Tradición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485778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500694" y="1785926"/>
            <a:ext cx="335758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alibri" pitchFamily="34" charset="0"/>
              </a:rPr>
              <a:t>Festas</a:t>
            </a:r>
            <a:r>
              <a:rPr lang="es-ES" dirty="0" smtClean="0">
                <a:latin typeface="Calibri" pitchFamily="34" charset="0"/>
              </a:rPr>
              <a:t> e </a:t>
            </a:r>
            <a:r>
              <a:rPr lang="es-ES" dirty="0" err="1" smtClean="0">
                <a:latin typeface="Calibri" pitchFamily="34" charset="0"/>
              </a:rPr>
              <a:t>tradicións</a:t>
            </a:r>
            <a:r>
              <a:rPr lang="es-ES" dirty="0" smtClean="0">
                <a:latin typeface="Calibri" pitchFamily="34" charset="0"/>
              </a:rPr>
              <a:t>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Cales son…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En que consisten…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Cando se celebran…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é </a:t>
            </a:r>
            <a:r>
              <a:rPr lang="es-ES" sz="1200" dirty="0" err="1" smtClean="0">
                <a:latin typeface="Calibri" pitchFamily="34" charset="0"/>
              </a:rPr>
              <a:t>moita</a:t>
            </a:r>
            <a:r>
              <a:rPr lang="es-ES" sz="1200" dirty="0" smtClean="0">
                <a:latin typeface="Calibri" pitchFamily="34" charset="0"/>
              </a:rPr>
              <a:t> información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/>
              <a:t>Localización</a:t>
            </a:r>
          </a:p>
        </p:txBody>
      </p:sp>
      <p:pic>
        <p:nvPicPr>
          <p:cNvPr id="12" name="11 Marcador de contenido" descr="mapa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5286376" cy="47577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9" name="12 CuadroTexto"/>
          <p:cNvSpPr txBox="1">
            <a:spLocks noChangeArrowheads="1"/>
          </p:cNvSpPr>
          <p:nvPr/>
        </p:nvSpPr>
        <p:spPr bwMode="auto">
          <a:xfrm>
            <a:off x="6429375" y="2143125"/>
            <a:ext cx="20716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Para situarnos:</a:t>
            </a:r>
          </a:p>
          <a:p>
            <a:endParaRPr lang="es-ES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O meu (pobo, barrio…) está a … km de…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Tradición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6429419" cy="482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Xogos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98706"/>
            <a:ext cx="6429419" cy="42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Xogos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643050"/>
            <a:ext cx="4857784" cy="323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785786" y="1428736"/>
            <a:ext cx="335758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alibri" pitchFamily="34" charset="0"/>
              </a:rPr>
              <a:t>Xogos</a:t>
            </a:r>
            <a:r>
              <a:rPr lang="es-ES" dirty="0" smtClean="0">
                <a:latin typeface="Calibri" pitchFamily="34" charset="0"/>
              </a:rPr>
              <a:t> da </a:t>
            </a:r>
            <a:r>
              <a:rPr lang="es-ES" dirty="0" err="1" smtClean="0">
                <a:latin typeface="Calibri" pitchFamily="34" charset="0"/>
              </a:rPr>
              <a:t>nosa</a:t>
            </a:r>
            <a:r>
              <a:rPr lang="es-ES" dirty="0" smtClean="0">
                <a:latin typeface="Calibri" pitchFamily="34" charset="0"/>
              </a:rPr>
              <a:t> zona: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Tradicionais</a:t>
            </a:r>
            <a:r>
              <a:rPr lang="es-ES" dirty="0" smtClean="0">
                <a:latin typeface="Calibri" pitchFamily="34" charset="0"/>
              </a:rPr>
              <a:t>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Modernos…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Deportes e </a:t>
            </a:r>
            <a:r>
              <a:rPr lang="es-ES" dirty="0" err="1" smtClean="0">
                <a:latin typeface="Calibri" pitchFamily="34" charset="0"/>
              </a:rPr>
              <a:t>outras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diversións</a:t>
            </a:r>
            <a:r>
              <a:rPr lang="es-ES" dirty="0" smtClean="0">
                <a:latin typeface="Calibri" pitchFamily="34" charset="0"/>
              </a:rPr>
              <a:t> típicas…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é </a:t>
            </a:r>
            <a:r>
              <a:rPr lang="es-ES" sz="1200" dirty="0" err="1" smtClean="0">
                <a:latin typeface="Calibri" pitchFamily="34" charset="0"/>
              </a:rPr>
              <a:t>moita</a:t>
            </a:r>
            <a:r>
              <a:rPr lang="es-ES" sz="1200" dirty="0" smtClean="0">
                <a:latin typeface="Calibri" pitchFamily="34" charset="0"/>
              </a:rPr>
              <a:t> información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err="1" smtClean="0"/>
              <a:t>Xogos</a:t>
            </a:r>
            <a:endParaRPr lang="es-ES" sz="2800" dirty="0" smtClean="0"/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338" y="1198706"/>
            <a:ext cx="5709323" cy="42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338" y="1435108"/>
            <a:ext cx="5709323" cy="380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357158" y="214290"/>
            <a:ext cx="2071702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3 Título"/>
          <p:cNvSpPr txBox="1">
            <a:spLocks/>
          </p:cNvSpPr>
          <p:nvPr/>
        </p:nvSpPr>
        <p:spPr bwMode="auto">
          <a:xfrm>
            <a:off x="357188" y="142875"/>
            <a:ext cx="207167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Comunidade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17" y="1714488"/>
            <a:ext cx="4608666" cy="3235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500694" y="857232"/>
            <a:ext cx="335758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alibri" pitchFamily="34" charset="0"/>
              </a:rPr>
              <a:t>Espazos</a:t>
            </a:r>
            <a:r>
              <a:rPr lang="es-ES" dirty="0" smtClean="0">
                <a:latin typeface="Calibri" pitchFamily="34" charset="0"/>
              </a:rPr>
              <a:t> de </a:t>
            </a:r>
            <a:r>
              <a:rPr lang="es-ES" dirty="0" err="1" smtClean="0">
                <a:latin typeface="Calibri" pitchFamily="34" charset="0"/>
              </a:rPr>
              <a:t>encontro</a:t>
            </a:r>
            <a:r>
              <a:rPr lang="es-ES" dirty="0" smtClean="0">
                <a:latin typeface="Calibri" pitchFamily="34" charset="0"/>
              </a:rPr>
              <a:t> e relación social: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Casa do Concello.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Bibliotecas.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Espazos</a:t>
            </a:r>
            <a:r>
              <a:rPr lang="es-ES" dirty="0" smtClean="0">
                <a:latin typeface="Calibri" pitchFamily="34" charset="0"/>
              </a:rPr>
              <a:t> deportivos.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Casa da cultura.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Áreas recreativas.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Centros educativos…</a:t>
            </a: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é </a:t>
            </a:r>
            <a:r>
              <a:rPr lang="es-ES" sz="1200" dirty="0" err="1" smtClean="0">
                <a:latin typeface="Calibri" pitchFamily="34" charset="0"/>
              </a:rPr>
              <a:t>moita</a:t>
            </a:r>
            <a:r>
              <a:rPr lang="es-ES" sz="1200" dirty="0" smtClean="0">
                <a:latin typeface="Calibri" pitchFamily="34" charset="0"/>
              </a:rPr>
              <a:t> información dividimos en varias diapositivas.)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57158" y="214290"/>
            <a:ext cx="2071702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2071672" cy="642938"/>
          </a:xfrm>
        </p:spPr>
        <p:txBody>
          <a:bodyPr/>
          <a:lstStyle/>
          <a:p>
            <a:r>
              <a:rPr lang="es-ES" sz="2800" dirty="0" err="1" smtClean="0"/>
              <a:t>Comunidade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57129"/>
            <a:ext cx="6715171" cy="447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/>
        </p:nvSpPr>
        <p:spPr>
          <a:xfrm>
            <a:off x="357158" y="214290"/>
            <a:ext cx="2071702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2071672" cy="642938"/>
          </a:xfrm>
        </p:spPr>
        <p:txBody>
          <a:bodyPr/>
          <a:lstStyle/>
          <a:p>
            <a:r>
              <a:rPr lang="es-ES" sz="2800" dirty="0" err="1" smtClean="0"/>
              <a:t>Comunidade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071802" y="2428868"/>
            <a:ext cx="3071834" cy="107157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286116" y="2643182"/>
            <a:ext cx="2643206" cy="642938"/>
          </a:xfrm>
        </p:spPr>
        <p:txBody>
          <a:bodyPr/>
          <a:lstStyle/>
          <a:p>
            <a:r>
              <a:rPr lang="es-ES" sz="4000" dirty="0" err="1" smtClean="0"/>
              <a:t>Rematou</a:t>
            </a:r>
            <a:endParaRPr lang="es-E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Créditos</a:t>
            </a: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500034" y="857232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Autores/as: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é </a:t>
            </a:r>
            <a:r>
              <a:rPr lang="es-ES" sz="1200" dirty="0" err="1" smtClean="0">
                <a:latin typeface="Calibri" pitchFamily="34" charset="0"/>
              </a:rPr>
              <a:t>moita</a:t>
            </a:r>
            <a:r>
              <a:rPr lang="es-ES" sz="1200" dirty="0" smtClean="0">
                <a:latin typeface="Calibri" pitchFamily="34" charset="0"/>
              </a:rPr>
              <a:t> información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Modelo de presentación creado por 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err="1" smtClean="0"/>
              <a:t>Xoanca</a:t>
            </a:r>
            <a:r>
              <a:rPr lang="es-ES" dirty="0" smtClean="0"/>
              <a:t> </a:t>
            </a:r>
            <a:r>
              <a:rPr lang="es-ES" dirty="0" err="1" smtClean="0"/>
              <a:t>Albarellos</a:t>
            </a:r>
            <a:r>
              <a:rPr lang="es-ES" dirty="0" smtClean="0"/>
              <a:t> e </a:t>
            </a:r>
            <a:r>
              <a:rPr lang="es-ES" dirty="0" err="1" smtClean="0"/>
              <a:t>Benxa</a:t>
            </a:r>
            <a:r>
              <a:rPr lang="es-ES" dirty="0" smtClean="0"/>
              <a:t> Salgado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1800" dirty="0" smtClean="0"/>
              <a:t>(Cando </a:t>
            </a:r>
            <a:r>
              <a:rPr lang="es-ES" sz="1800" dirty="0" err="1" smtClean="0"/>
              <a:t>elavoredes</a:t>
            </a:r>
            <a:r>
              <a:rPr lang="es-ES" sz="1800" dirty="0" smtClean="0"/>
              <a:t> o </a:t>
            </a:r>
            <a:r>
              <a:rPr lang="es-ES" sz="1800" dirty="0" err="1" smtClean="0"/>
              <a:t>voso</a:t>
            </a:r>
            <a:r>
              <a:rPr lang="es-ES" sz="1800" dirty="0" smtClean="0"/>
              <a:t> </a:t>
            </a:r>
            <a:r>
              <a:rPr lang="es-ES" sz="1800" dirty="0" err="1" smtClean="0"/>
              <a:t>traballo</a:t>
            </a:r>
            <a:r>
              <a:rPr lang="es-ES" sz="1800" dirty="0" smtClean="0"/>
              <a:t> </a:t>
            </a:r>
            <a:r>
              <a:rPr lang="es-ES" sz="1800" dirty="0" err="1" smtClean="0"/>
              <a:t>eliminade</a:t>
            </a:r>
            <a:r>
              <a:rPr lang="es-ES" sz="1800" dirty="0" smtClean="0"/>
              <a:t> esta diapositiva)</a:t>
            </a:r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3 Imagen" descr="by-nc-sa.eu_pet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500438"/>
            <a:ext cx="1928826" cy="670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/>
              <a:t>Localización</a:t>
            </a:r>
          </a:p>
        </p:txBody>
      </p:sp>
      <p:pic>
        <p:nvPicPr>
          <p:cNvPr id="8" name="7 Imagen" descr="mapa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00108"/>
            <a:ext cx="7175528" cy="4664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3" name="8 CuadroTexto"/>
          <p:cNvSpPr txBox="1">
            <a:spLocks noChangeArrowheads="1"/>
          </p:cNvSpPr>
          <p:nvPr/>
        </p:nvSpPr>
        <p:spPr bwMode="auto">
          <a:xfrm>
            <a:off x="3786188" y="5929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Vista aérea da zona</a:t>
            </a:r>
          </a:p>
        </p:txBody>
      </p:sp>
      <p:cxnSp>
        <p:nvCxnSpPr>
          <p:cNvPr id="9" name="8 Conector recto"/>
          <p:cNvCxnSpPr/>
          <p:nvPr/>
        </p:nvCxnSpPr>
        <p:spPr>
          <a:xfrm>
            <a:off x="3071802" y="5857892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err="1" smtClean="0"/>
              <a:t>Imaxes</a:t>
            </a:r>
            <a:r>
              <a:rPr lang="es-ES" sz="3600" dirty="0" smtClean="0"/>
              <a:t> do modelo 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sz="1800" dirty="0" smtClean="0"/>
          </a:p>
          <a:p>
            <a:pPr algn="ctr">
              <a:buNone/>
            </a:pPr>
            <a:r>
              <a:rPr lang="es-ES" sz="1800" dirty="0" smtClean="0"/>
              <a:t>(Cando </a:t>
            </a:r>
            <a:r>
              <a:rPr lang="es-ES" sz="1800" dirty="0" err="1" smtClean="0"/>
              <a:t>elavoredes</a:t>
            </a:r>
            <a:r>
              <a:rPr lang="es-ES" sz="1800" dirty="0" smtClean="0"/>
              <a:t> o </a:t>
            </a:r>
            <a:r>
              <a:rPr lang="es-ES" sz="1800" dirty="0" err="1" smtClean="0"/>
              <a:t>voso</a:t>
            </a:r>
            <a:r>
              <a:rPr lang="es-ES" sz="1800" dirty="0" smtClean="0"/>
              <a:t> </a:t>
            </a:r>
            <a:r>
              <a:rPr lang="es-ES" sz="1800" dirty="0" err="1" smtClean="0"/>
              <a:t>traballo</a:t>
            </a:r>
            <a:r>
              <a:rPr lang="es-ES" sz="1800" dirty="0" smtClean="0"/>
              <a:t> </a:t>
            </a:r>
            <a:r>
              <a:rPr lang="es-ES" sz="1800" dirty="0" err="1" smtClean="0"/>
              <a:t>eliminade</a:t>
            </a:r>
            <a:r>
              <a:rPr lang="es-ES" sz="1800" dirty="0" smtClean="0"/>
              <a:t> esta diapositiva)</a:t>
            </a:r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1357298"/>
          <a:ext cx="8715436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429156"/>
              </a:tblGrid>
              <a:tr h="4286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400" dirty="0" smtClean="0"/>
                        <a:t>Diapositiva 1: </a:t>
                      </a:r>
                      <a:r>
                        <a:rPr lang="es-ES" sz="1400" dirty="0" err="1" smtClean="0">
                          <a:hlinkClick r:id="rId2"/>
                        </a:rPr>
                        <a:t>titoalfredo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2: Google </a:t>
                      </a:r>
                      <a:r>
                        <a:rPr lang="es-ES" sz="1400" dirty="0" err="1" smtClean="0"/>
                        <a:t>Maps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3: Google </a:t>
                      </a:r>
                      <a:r>
                        <a:rPr lang="es-ES" sz="1400" dirty="0" err="1" smtClean="0"/>
                        <a:t>Maps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4:  </a:t>
                      </a:r>
                      <a:r>
                        <a:rPr lang="es-ES" sz="1400" dirty="0" err="1" smtClean="0">
                          <a:hlinkClick r:id="rId5"/>
                        </a:rPr>
                        <a:t>J.Enric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6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5:  </a:t>
                      </a:r>
                      <a:r>
                        <a:rPr lang="fi-FI" sz="1400" dirty="0" smtClean="0">
                          <a:hlinkClick r:id="rId7"/>
                        </a:rPr>
                        <a:t>Fr Antunes</a:t>
                      </a:r>
                      <a:r>
                        <a:rPr lang="fi-FI" sz="1400" dirty="0" smtClean="0"/>
                        <a:t> via </a:t>
                      </a:r>
                      <a:r>
                        <a:rPr lang="fi-FI" sz="1400" dirty="0" smtClean="0">
                          <a:hlinkClick r:id="rId3"/>
                        </a:rPr>
                        <a:t>photopin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smtClean="0">
                          <a:hlinkClick r:id="rId8"/>
                        </a:rPr>
                        <a:t>cc</a:t>
                      </a:r>
                      <a:r>
                        <a:rPr lang="fi-FI" sz="1400" dirty="0" smtClean="0"/>
                        <a:t> 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6:  </a:t>
                      </a:r>
                      <a:r>
                        <a:rPr lang="it-IT" sz="1400" dirty="0" smtClean="0">
                          <a:hlinkClick r:id="rId9"/>
                        </a:rPr>
                        <a:t>gigi 62</a:t>
                      </a:r>
                      <a:r>
                        <a:rPr lang="it-IT" sz="1400" dirty="0" smtClean="0"/>
                        <a:t> via </a:t>
                      </a:r>
                      <a:r>
                        <a:rPr lang="it-IT" sz="1400" dirty="0" smtClean="0">
                          <a:hlinkClick r:id="rId3"/>
                        </a:rPr>
                        <a:t>photopin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>
                          <a:hlinkClick r:id="rId10"/>
                        </a:rPr>
                        <a:t>cc</a:t>
                      </a:r>
                      <a:r>
                        <a:rPr lang="it-IT" sz="1400" dirty="0" smtClean="0"/>
                        <a:t> 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7:  </a:t>
                      </a:r>
                      <a:r>
                        <a:rPr lang="es-ES" sz="1400" dirty="0" smtClean="0">
                          <a:hlinkClick r:id="rId11"/>
                        </a:rPr>
                        <a:t>ALFONSO1979 ?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8:  </a:t>
                      </a:r>
                      <a:r>
                        <a:rPr lang="es-ES" sz="1400" dirty="0" err="1" smtClean="0">
                          <a:hlinkClick r:id="rId12"/>
                        </a:rPr>
                        <a:t>EnekoMenica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9:  </a:t>
                      </a:r>
                      <a:r>
                        <a:rPr lang="es-ES" sz="1400" dirty="0" err="1" smtClean="0">
                          <a:hlinkClick r:id="rId13"/>
                        </a:rPr>
                        <a:t>xornalcerto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8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10:  </a:t>
                      </a:r>
                      <a:r>
                        <a:rPr lang="it-IT" sz="1400" dirty="0" smtClean="0">
                          <a:hlinkClick r:id="rId14"/>
                        </a:rPr>
                        <a:t>gigi 62</a:t>
                      </a:r>
                      <a:r>
                        <a:rPr lang="it-IT" sz="1400" dirty="0" smtClean="0"/>
                        <a:t> via </a:t>
                      </a:r>
                      <a:r>
                        <a:rPr lang="it-IT" sz="1400" dirty="0" smtClean="0">
                          <a:hlinkClick r:id="rId3"/>
                        </a:rPr>
                        <a:t>photopin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>
                          <a:hlinkClick r:id="rId10"/>
                        </a:rPr>
                        <a:t>cc</a:t>
                      </a:r>
                      <a:r>
                        <a:rPr lang="it-IT" sz="1400" dirty="0" smtClean="0"/>
                        <a:t> 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11:  </a:t>
                      </a:r>
                      <a:r>
                        <a:rPr lang="es-ES" sz="1400" dirty="0" err="1" smtClean="0">
                          <a:hlinkClick r:id="rId15"/>
                        </a:rPr>
                        <a:t>maesejose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8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12:  </a:t>
                      </a:r>
                      <a:r>
                        <a:rPr lang="es-ES" sz="1400" dirty="0" err="1" smtClean="0">
                          <a:hlinkClick r:id="rId16"/>
                        </a:rPr>
                        <a:t>juantiagues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6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13:  </a:t>
                      </a:r>
                      <a:r>
                        <a:rPr lang="es-ES" sz="1400" dirty="0" err="1" smtClean="0">
                          <a:hlinkClick r:id="rId17"/>
                        </a:rPr>
                        <a:t>Seryo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14:  </a:t>
                      </a:r>
                      <a:r>
                        <a:rPr lang="es-ES" sz="1400" dirty="0" err="1" smtClean="0">
                          <a:hlinkClick r:id="rId18"/>
                        </a:rPr>
                        <a:t>tracX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15:  </a:t>
                      </a:r>
                      <a:r>
                        <a:rPr lang="es-ES" sz="1400" dirty="0" smtClean="0">
                          <a:hlinkClick r:id="rId19"/>
                        </a:rPr>
                        <a:t>Mataparda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6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16:  </a:t>
                      </a:r>
                      <a:r>
                        <a:rPr lang="es-ES" sz="1400" dirty="0" err="1" smtClean="0">
                          <a:hlinkClick r:id="rId20"/>
                        </a:rPr>
                        <a:t>FreeCat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8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17:  </a:t>
                      </a:r>
                      <a:r>
                        <a:rPr lang="es-ES" sz="1400" dirty="0" err="1" smtClean="0">
                          <a:hlinkClick r:id="rId21"/>
                        </a:rPr>
                        <a:t>xornalcerto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8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18:  </a:t>
                      </a:r>
                      <a:r>
                        <a:rPr lang="es-ES" sz="1400" dirty="0" err="1" smtClean="0">
                          <a:hlinkClick r:id="rId22"/>
                        </a:rPr>
                        <a:t>titoalfredo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19:  </a:t>
                      </a:r>
                      <a:r>
                        <a:rPr lang="es-ES" sz="1400" dirty="0" err="1" smtClean="0">
                          <a:hlinkClick r:id="rId23"/>
                        </a:rPr>
                        <a:t>xornalcerto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6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sz="1600" dirty="0" smtClean="0"/>
                    </a:p>
                    <a:p>
                      <a:pPr>
                        <a:buNone/>
                      </a:pPr>
                      <a:endParaRPr lang="es-ES" sz="16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20:  </a:t>
                      </a:r>
                      <a:r>
                        <a:rPr lang="es-ES" sz="1400" dirty="0" err="1" smtClean="0"/>
                        <a:t>Benxa</a:t>
                      </a:r>
                      <a:r>
                        <a:rPr lang="es-ES" sz="1400" dirty="0" smtClean="0"/>
                        <a:t> Salgado (</a:t>
                      </a:r>
                      <a:r>
                        <a:rPr lang="es-ES" sz="1400" dirty="0" err="1" smtClean="0"/>
                        <a:t>cc</a:t>
                      </a:r>
                      <a:r>
                        <a:rPr lang="es-ES" sz="1400" dirty="0" smtClean="0"/>
                        <a:t>: </a:t>
                      </a:r>
                      <a:r>
                        <a:rPr lang="es-ES" sz="1400" dirty="0" err="1" smtClean="0"/>
                        <a:t>by</a:t>
                      </a:r>
                      <a:r>
                        <a:rPr lang="es-ES" sz="1400" dirty="0" smtClean="0"/>
                        <a:t>-</a:t>
                      </a:r>
                      <a:r>
                        <a:rPr lang="es-ES" sz="1400" dirty="0" err="1" smtClean="0"/>
                        <a:t>nc</a:t>
                      </a:r>
                      <a:r>
                        <a:rPr lang="es-ES" sz="1400" dirty="0" smtClean="0"/>
                        <a:t>-</a:t>
                      </a:r>
                      <a:r>
                        <a:rPr lang="es-ES" sz="1400" dirty="0" err="1" smtClean="0"/>
                        <a:t>sa</a:t>
                      </a:r>
                      <a:r>
                        <a:rPr lang="es-ES" sz="1400" dirty="0" smtClean="0"/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21:  </a:t>
                      </a:r>
                      <a:r>
                        <a:rPr lang="pt-BR" sz="1400" dirty="0" smtClean="0">
                          <a:hlinkClick r:id="rId24"/>
                        </a:rPr>
                        <a:t>Ale Márquez</a:t>
                      </a:r>
                      <a:r>
                        <a:rPr lang="pt-BR" sz="1400" dirty="0" smtClean="0"/>
                        <a:t> via </a:t>
                      </a:r>
                      <a:r>
                        <a:rPr lang="pt-BR" sz="1400" dirty="0" err="1" smtClean="0">
                          <a:hlinkClick r:id="rId3"/>
                        </a:rPr>
                        <a:t>photopin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smtClean="0">
                          <a:hlinkClick r:id="rId10"/>
                        </a:rPr>
                        <a:t>cc</a:t>
                      </a:r>
                      <a:r>
                        <a:rPr lang="pt-BR" sz="1400" dirty="0" smtClean="0"/>
                        <a:t> 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22:  </a:t>
                      </a:r>
                      <a:r>
                        <a:rPr lang="es-ES" sz="1400" dirty="0" err="1" smtClean="0">
                          <a:hlinkClick r:id="rId25"/>
                        </a:rPr>
                        <a:t>yannboix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8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23:  </a:t>
                      </a:r>
                      <a:r>
                        <a:rPr lang="es-ES" sz="1400" dirty="0" err="1" smtClean="0">
                          <a:hlinkClick r:id="rId26"/>
                        </a:rPr>
                        <a:t>bliss_trevize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10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24:  </a:t>
                      </a:r>
                      <a:r>
                        <a:rPr lang="pt-BR" sz="1400" dirty="0" smtClean="0">
                          <a:hlinkClick r:id="rId27"/>
                        </a:rPr>
                        <a:t>Luís Miguel </a:t>
                      </a:r>
                      <a:r>
                        <a:rPr lang="pt-BR" sz="1400" dirty="0" err="1" smtClean="0">
                          <a:hlinkClick r:id="rId27"/>
                        </a:rPr>
                        <a:t>Bugalloto</a:t>
                      </a:r>
                      <a:r>
                        <a:rPr lang="pt-BR" sz="1400" dirty="0" smtClean="0"/>
                        <a:t> via </a:t>
                      </a:r>
                      <a:r>
                        <a:rPr lang="pt-BR" sz="1400" dirty="0" err="1" smtClean="0">
                          <a:hlinkClick r:id="rId28"/>
                        </a:rPr>
                        <a:t>wikimedia</a:t>
                      </a:r>
                      <a:r>
                        <a:rPr lang="pt-BR" sz="1400" dirty="0" smtClean="0"/>
                        <a:t> </a:t>
                      </a:r>
                      <a:r>
                        <a:rPr lang="pt-BR" sz="1400" dirty="0" smtClean="0">
                          <a:hlinkClick r:id="rId6"/>
                        </a:rPr>
                        <a:t>cc</a:t>
                      </a:r>
                      <a:r>
                        <a:rPr lang="pt-BR" sz="1400" dirty="0" smtClean="0"/>
                        <a:t> </a:t>
                      </a:r>
                      <a:endParaRPr lang="es-ES" sz="1400" dirty="0" smtClean="0"/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25:  </a:t>
                      </a:r>
                      <a:r>
                        <a:rPr lang="es-ES" sz="1400" dirty="0" err="1" smtClean="0">
                          <a:hlinkClick r:id="rId29"/>
                        </a:rPr>
                        <a:t>Antimidia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pPr>
                        <a:buNone/>
                      </a:pPr>
                      <a:r>
                        <a:rPr lang="es-ES" sz="1400" dirty="0" smtClean="0"/>
                        <a:t>Diapositiva 26:  </a:t>
                      </a:r>
                      <a:r>
                        <a:rPr lang="es-ES" sz="1400" dirty="0" err="1" smtClean="0">
                          <a:hlinkClick r:id="rId30"/>
                        </a:rPr>
                        <a:t>portaldelsures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/>
                        <a:t>via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3"/>
                        </a:rPr>
                        <a:t>photopin</a:t>
                      </a:r>
                      <a:r>
                        <a:rPr lang="es-ES" sz="1400" dirty="0" smtClean="0"/>
                        <a:t> </a:t>
                      </a:r>
                      <a:r>
                        <a:rPr lang="es-ES" sz="1400" dirty="0" err="1" smtClean="0">
                          <a:hlinkClick r:id="rId4"/>
                        </a:rPr>
                        <a:t>cc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endParaRPr lang="es-ES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428728" y="6000768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 smtClean="0"/>
              <a:t>(Cando </a:t>
            </a:r>
            <a:r>
              <a:rPr lang="es-ES" dirty="0" err="1" smtClean="0"/>
              <a:t>elavoredes</a:t>
            </a:r>
            <a:r>
              <a:rPr lang="es-ES" dirty="0" smtClean="0"/>
              <a:t> o </a:t>
            </a:r>
            <a:r>
              <a:rPr lang="es-ES" dirty="0" err="1" smtClean="0"/>
              <a:t>voso</a:t>
            </a:r>
            <a:r>
              <a:rPr lang="es-ES" dirty="0" smtClean="0"/>
              <a:t> </a:t>
            </a:r>
            <a:r>
              <a:rPr lang="es-ES" dirty="0" err="1" smtClean="0"/>
              <a:t>traballo</a:t>
            </a:r>
            <a:r>
              <a:rPr lang="es-ES" dirty="0" smtClean="0"/>
              <a:t> </a:t>
            </a:r>
            <a:r>
              <a:rPr lang="es-ES" dirty="0" err="1" smtClean="0"/>
              <a:t>eliminade</a:t>
            </a:r>
            <a:r>
              <a:rPr lang="es-ES" dirty="0" smtClean="0"/>
              <a:t> esta diapositiva)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smtClean="0"/>
              <a:t>A paisaxe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857250"/>
            <a:ext cx="3929062" cy="5502275"/>
          </a:xfrm>
        </p:spPr>
      </p:pic>
      <p:sp>
        <p:nvSpPr>
          <p:cNvPr id="5130" name="9 CuadroTexto"/>
          <p:cNvSpPr txBox="1">
            <a:spLocks noChangeArrowheads="1"/>
          </p:cNvSpPr>
          <p:nvPr/>
        </p:nvSpPr>
        <p:spPr bwMode="auto">
          <a:xfrm>
            <a:off x="4857750" y="1785938"/>
            <a:ext cx="3714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latin typeface="Calibri" pitchFamily="34" charset="0"/>
              </a:rPr>
              <a:t>Características do lugar:</a:t>
            </a:r>
          </a:p>
          <a:p>
            <a:endParaRPr lang="es-E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dirty="0">
                <a:latin typeface="Calibri" pitchFamily="34" charset="0"/>
              </a:rPr>
              <a:t>Tipo de entorno (parroquia, lugar, barrio</a:t>
            </a:r>
            <a:r>
              <a:rPr lang="es-ES" dirty="0" smtClean="0">
                <a:latin typeface="Calibri" pitchFamily="34" charset="0"/>
              </a:rPr>
              <a:t>...)</a:t>
            </a:r>
          </a:p>
          <a:p>
            <a:endParaRPr lang="es-E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dirty="0">
                <a:latin typeface="Calibri" pitchFamily="34" charset="0"/>
              </a:rPr>
              <a:t>Rural, </a:t>
            </a:r>
            <a:r>
              <a:rPr lang="es-ES" dirty="0" err="1">
                <a:latin typeface="Calibri" pitchFamily="34" charset="0"/>
              </a:rPr>
              <a:t>mariñeiro</a:t>
            </a:r>
            <a:r>
              <a:rPr lang="es-ES" dirty="0">
                <a:latin typeface="Calibri" pitchFamily="34" charset="0"/>
              </a:rPr>
              <a:t>, </a:t>
            </a:r>
            <a:r>
              <a:rPr lang="es-ES" dirty="0" err="1" smtClean="0">
                <a:latin typeface="Calibri" pitchFamily="34" charset="0"/>
              </a:rPr>
              <a:t>cidade</a:t>
            </a:r>
            <a:r>
              <a:rPr lang="es-ES" dirty="0" smtClean="0">
                <a:latin typeface="Calibri" pitchFamily="34" charset="0"/>
              </a:rPr>
              <a:t>…</a:t>
            </a:r>
          </a:p>
          <a:p>
            <a:endParaRPr lang="es-ES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s-ES" dirty="0">
                <a:latin typeface="Calibri" pitchFamily="34" charset="0"/>
              </a:rPr>
              <a:t>Nº de habitantes.</a:t>
            </a:r>
          </a:p>
          <a:p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29188" y="5429250"/>
            <a:ext cx="40719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p.e.</a:t>
            </a: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rúa típica da </a:t>
            </a:r>
            <a:r>
              <a:rPr lang="es-ES" sz="1600" dirty="0" err="1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nosa</a:t>
            </a: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aldea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4714876" y="5286388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smtClean="0"/>
              <a:t>A paisaxe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7" y="861491"/>
            <a:ext cx="7173915" cy="47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smtClean="0"/>
              <a:t>A paisaxe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00108"/>
            <a:ext cx="7079441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smtClean="0"/>
              <a:t>A paisaxe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4896063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142844" y="1285860"/>
            <a:ext cx="350046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Describir o entorno…</a:t>
            </a:r>
            <a:endParaRPr lang="es-ES" dirty="0">
              <a:latin typeface="Calibri" pitchFamily="34" charset="0"/>
            </a:endParaRPr>
          </a:p>
          <a:p>
            <a:r>
              <a:rPr lang="es-ES" dirty="0" smtClean="0">
                <a:latin typeface="Calibri" pitchFamily="34" charset="0"/>
              </a:rPr>
              <a:t>(por </a:t>
            </a:r>
            <a:r>
              <a:rPr lang="es-ES" dirty="0" err="1" smtClean="0">
                <a:latin typeface="Calibri" pitchFamily="34" charset="0"/>
              </a:rPr>
              <a:t>exemplo</a:t>
            </a:r>
            <a:r>
              <a:rPr lang="es-ES" dirty="0" smtClean="0">
                <a:latin typeface="Calibri" pitchFamily="34" charset="0"/>
              </a:rPr>
              <a:t> se </a:t>
            </a:r>
            <a:r>
              <a:rPr lang="es-ES" dirty="0" err="1" smtClean="0">
                <a:latin typeface="Calibri" pitchFamily="34" charset="0"/>
              </a:rPr>
              <a:t>fora</a:t>
            </a:r>
            <a:r>
              <a:rPr lang="es-ES" dirty="0" smtClean="0">
                <a:latin typeface="Calibri" pitchFamily="34" charset="0"/>
              </a:rPr>
              <a:t> rural:</a:t>
            </a:r>
          </a:p>
          <a:p>
            <a:endParaRPr lang="es-ES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Vivimos rodeados de bosques…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A </a:t>
            </a:r>
            <a:r>
              <a:rPr lang="es-ES" dirty="0" err="1" smtClean="0">
                <a:latin typeface="Calibri" pitchFamily="34" charset="0"/>
              </a:rPr>
              <a:t>vexetación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máis</a:t>
            </a:r>
            <a:r>
              <a:rPr lang="es-ES" dirty="0" smtClean="0">
                <a:latin typeface="Calibri" pitchFamily="34" charset="0"/>
              </a:rPr>
              <a:t> abundante é…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Montañas, ríos, mares </a:t>
            </a:r>
            <a:r>
              <a:rPr lang="es-ES" dirty="0" err="1" smtClean="0">
                <a:latin typeface="Calibri" pitchFamily="34" charset="0"/>
              </a:rPr>
              <a:t>ou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praias</a:t>
            </a:r>
            <a:r>
              <a:rPr lang="es-ES" dirty="0" smtClean="0">
                <a:latin typeface="Calibri" pitchFamily="34" charset="0"/>
              </a:rPr>
              <a:t>… </a:t>
            </a:r>
            <a:r>
              <a:rPr lang="es-ES" dirty="0" err="1" smtClean="0">
                <a:latin typeface="Calibri" pitchFamily="34" charset="0"/>
              </a:rPr>
              <a:t>máis</a:t>
            </a:r>
            <a:r>
              <a:rPr lang="es-ES" dirty="0" smtClean="0">
                <a:latin typeface="Calibri" pitchFamily="34" charset="0"/>
              </a:rPr>
              <a:t> importantes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Lugares a destacar (</a:t>
            </a:r>
            <a:r>
              <a:rPr lang="es-ES" dirty="0" err="1" smtClean="0">
                <a:latin typeface="Calibri" pitchFamily="34" charset="0"/>
              </a:rPr>
              <a:t>prazas</a:t>
            </a:r>
            <a:r>
              <a:rPr lang="es-ES" dirty="0" smtClean="0">
                <a:latin typeface="Calibri" pitchFamily="34" charset="0"/>
              </a:rPr>
              <a:t>, parques… relacionados </a:t>
            </a:r>
            <a:r>
              <a:rPr lang="es-ES" dirty="0" err="1" smtClean="0">
                <a:latin typeface="Calibri" pitchFamily="34" charset="0"/>
              </a:rPr>
              <a:t>co</a:t>
            </a:r>
            <a:r>
              <a:rPr lang="es-ES" dirty="0" smtClean="0">
                <a:latin typeface="Calibri" pitchFamily="34" charset="0"/>
              </a:rPr>
              <a:t> entorno)</a:t>
            </a:r>
          </a:p>
          <a:p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Outras</a:t>
            </a:r>
            <a:r>
              <a:rPr lang="es-ES" dirty="0" smtClean="0">
                <a:latin typeface="Calibri" pitchFamily="34" charset="0"/>
              </a:rPr>
              <a:t> características…)</a:t>
            </a:r>
            <a:endParaRPr lang="es-ES" sz="1200" dirty="0" smtClean="0">
              <a:latin typeface="Calibri" pitchFamily="34" charset="0"/>
            </a:endParaRPr>
          </a:p>
          <a:p>
            <a:endParaRPr lang="es-ES" sz="1200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o texto é longo dividimos en varias diapositivas)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Oficios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857232"/>
            <a:ext cx="5429288" cy="486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357158" y="214290"/>
            <a:ext cx="1785950" cy="5000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28" name="3 Título"/>
          <p:cNvSpPr>
            <a:spLocks noGrp="1"/>
          </p:cNvSpPr>
          <p:nvPr>
            <p:ph type="title"/>
          </p:nvPr>
        </p:nvSpPr>
        <p:spPr>
          <a:xfrm>
            <a:off x="357188" y="142875"/>
            <a:ext cx="1785937" cy="642938"/>
          </a:xfrm>
        </p:spPr>
        <p:txBody>
          <a:bodyPr/>
          <a:lstStyle/>
          <a:p>
            <a:r>
              <a:rPr lang="es-ES" sz="2800" dirty="0" smtClean="0"/>
              <a:t>Oficios</a:t>
            </a:r>
          </a:p>
        </p:txBody>
      </p:sp>
      <p:pic>
        <p:nvPicPr>
          <p:cNvPr id="5129" name="8 Marcador de contenido" descr="pobo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1"/>
            <a:ext cx="3214710" cy="4957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28992" y="6072206"/>
            <a:ext cx="2643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(Título da foto) </a:t>
            </a:r>
            <a:r>
              <a:rPr lang="es-E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…………………….</a:t>
            </a:r>
            <a:endParaRPr lang="es-ES" sz="16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786050" y="5929330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4429124" y="1071547"/>
            <a:ext cx="40005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Vivimos fundamentalmente da… (pesca, agricultura, industria, </a:t>
            </a:r>
            <a:r>
              <a:rPr lang="es-ES" dirty="0" err="1" smtClean="0">
                <a:latin typeface="Calibri" pitchFamily="34" charset="0"/>
              </a:rPr>
              <a:t>servizos</a:t>
            </a:r>
            <a:r>
              <a:rPr lang="es-ES" dirty="0" smtClean="0">
                <a:latin typeface="Calibri" pitchFamily="34" charset="0"/>
              </a:rPr>
              <a:t>…)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Tamén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hai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moitas</a:t>
            </a:r>
            <a:r>
              <a:rPr lang="es-ES" dirty="0" smtClean="0">
                <a:latin typeface="Calibri" pitchFamily="34" charset="0"/>
              </a:rPr>
              <a:t> familias que </a:t>
            </a:r>
            <a:r>
              <a:rPr lang="es-ES" dirty="0" err="1" smtClean="0">
                <a:latin typeface="Calibri" pitchFamily="34" charset="0"/>
              </a:rPr>
              <a:t>traballan</a:t>
            </a:r>
            <a:r>
              <a:rPr lang="es-ES" dirty="0" smtClean="0">
                <a:latin typeface="Calibri" pitchFamily="34" charset="0"/>
              </a:rPr>
              <a:t> en…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Hai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feiras</a:t>
            </a:r>
            <a:r>
              <a:rPr lang="es-ES" dirty="0" smtClean="0">
                <a:latin typeface="Calibri" pitchFamily="34" charset="0"/>
              </a:rPr>
              <a:t>, mercados, </a:t>
            </a:r>
            <a:r>
              <a:rPr lang="es-ES" dirty="0" err="1" smtClean="0">
                <a:latin typeface="Calibri" pitchFamily="34" charset="0"/>
              </a:rPr>
              <a:t>lonxas</a:t>
            </a:r>
            <a:r>
              <a:rPr lang="es-ES" dirty="0" smtClean="0">
                <a:latin typeface="Calibri" pitchFamily="34" charset="0"/>
              </a:rPr>
              <a:t>… relacionados </a:t>
            </a:r>
            <a:r>
              <a:rPr lang="es-ES" dirty="0" err="1" smtClean="0">
                <a:latin typeface="Calibri" pitchFamily="34" charset="0"/>
              </a:rPr>
              <a:t>co</a:t>
            </a:r>
            <a:r>
              <a:rPr lang="es-ES" dirty="0" smtClean="0">
                <a:latin typeface="Calibri" pitchFamily="34" charset="0"/>
              </a:rPr>
              <a:t> sector?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alibri" pitchFamily="34" charset="0"/>
              </a:rPr>
              <a:t> Existen cooperativas </a:t>
            </a:r>
            <a:r>
              <a:rPr lang="es-ES" dirty="0" err="1" smtClean="0">
                <a:latin typeface="Calibri" pitchFamily="34" charset="0"/>
              </a:rPr>
              <a:t>ou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organizacións</a:t>
            </a: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laborais</a:t>
            </a:r>
            <a:r>
              <a:rPr lang="es-ES" dirty="0" smtClean="0">
                <a:latin typeface="Calibri" pitchFamily="34" charset="0"/>
              </a:rPr>
              <a:t> das </a:t>
            </a:r>
            <a:r>
              <a:rPr lang="es-ES" dirty="0" err="1" smtClean="0">
                <a:latin typeface="Calibri" pitchFamily="34" charset="0"/>
              </a:rPr>
              <a:t>xentes</a:t>
            </a:r>
            <a:r>
              <a:rPr lang="es-ES" dirty="0" smtClean="0">
                <a:latin typeface="Calibri" pitchFamily="34" charset="0"/>
              </a:rPr>
              <a:t>?</a:t>
            </a: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endParaRPr lang="es-ES" dirty="0" smtClean="0">
              <a:latin typeface="Calibri" pitchFamily="34" charset="0"/>
            </a:endParaRPr>
          </a:p>
          <a:p>
            <a:r>
              <a:rPr lang="es-ES" sz="1200" dirty="0" smtClean="0">
                <a:latin typeface="Calibri" pitchFamily="34" charset="0"/>
              </a:rPr>
              <a:t>(Se o texto é longo dividimos en varias diapositivas.)</a:t>
            </a:r>
            <a:endParaRPr lang="es-E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 lugar onde eu v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798</Words>
  <Application>Microsoft Office PowerPoint</Application>
  <PresentationFormat>Presentación en pantalla (4:3)</PresentationFormat>
  <Paragraphs>226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 lugar onde eu vivo</vt:lpstr>
      <vt:lpstr>O lugar onde eu vivo</vt:lpstr>
      <vt:lpstr>Localización</vt:lpstr>
      <vt:lpstr>Localización</vt:lpstr>
      <vt:lpstr>A paisaxe</vt:lpstr>
      <vt:lpstr>A paisaxe</vt:lpstr>
      <vt:lpstr>A paisaxe</vt:lpstr>
      <vt:lpstr>A paisaxe</vt:lpstr>
      <vt:lpstr>Oficios</vt:lpstr>
      <vt:lpstr>Oficios</vt:lpstr>
      <vt:lpstr>Oficios</vt:lpstr>
      <vt:lpstr>Produtos</vt:lpstr>
      <vt:lpstr>Produtos</vt:lpstr>
      <vt:lpstr>Produtos</vt:lpstr>
      <vt:lpstr>Historia</vt:lpstr>
      <vt:lpstr>Historia</vt:lpstr>
      <vt:lpstr>Historia</vt:lpstr>
      <vt:lpstr>Historia</vt:lpstr>
      <vt:lpstr>Tradición</vt:lpstr>
      <vt:lpstr>Tradición</vt:lpstr>
      <vt:lpstr>Tradición</vt:lpstr>
      <vt:lpstr>Xogos</vt:lpstr>
      <vt:lpstr>Xogos</vt:lpstr>
      <vt:lpstr>Xogos</vt:lpstr>
      <vt:lpstr>Diapositiva 24</vt:lpstr>
      <vt:lpstr>Comunidade</vt:lpstr>
      <vt:lpstr>Comunidade</vt:lpstr>
      <vt:lpstr>Rematou</vt:lpstr>
      <vt:lpstr>Créditos</vt:lpstr>
      <vt:lpstr>Modelo de presentación creado por </vt:lpstr>
      <vt:lpstr>Imaxes do modelo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lugar onde eu vivo</dc:title>
  <dc:creator>Benxa</dc:creator>
  <cp:lastModifiedBy>Benxa</cp:lastModifiedBy>
  <cp:revision>26</cp:revision>
  <dcterms:created xsi:type="dcterms:W3CDTF">2013-03-15T18:47:42Z</dcterms:created>
  <dcterms:modified xsi:type="dcterms:W3CDTF">2013-03-18T19:34:36Z</dcterms:modified>
</cp:coreProperties>
</file>